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7" autoAdjust="0"/>
    <p:restoredTop sz="94669"/>
  </p:normalViewPr>
  <p:slideViewPr>
    <p:cSldViewPr snapToGrid="0" snapToObjects="1">
      <p:cViewPr varScale="1">
        <p:scale>
          <a:sx n="76" d="100"/>
          <a:sy n="76" d="100"/>
        </p:scale>
        <p:origin x="4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E87F8-2E02-4240-B234-71003B317382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046F9-4A30-0848-A7AE-51D9C9B63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32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5954063"/>
            <a:ext cx="750000" cy="91551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00000" y="646362"/>
            <a:ext cx="792000" cy="166980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2066" y="1445674"/>
            <a:ext cx="2922450" cy="3952236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5978970" y="2395944"/>
            <a:ext cx="5044630" cy="132556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TAPEZ ICI VOTRE TITRE </a:t>
            </a:r>
            <a:br>
              <a:rPr lang="fr-FR" dirty="0"/>
            </a:br>
            <a:r>
              <a:rPr lang="fr-FR" dirty="0"/>
              <a:t>DE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78970" y="3764373"/>
            <a:ext cx="5033962" cy="1655762"/>
          </a:xfrm>
        </p:spPr>
        <p:txBody>
          <a:bodyPr>
            <a:noAutofit/>
          </a:bodyPr>
          <a:lstStyle>
            <a:lvl1pPr marL="0" indent="0" algn="l">
              <a:buNone/>
              <a:defRPr sz="21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50281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rm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>
                <a:solidFill>
                  <a:schemeClr val="accent4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8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  <a:lvl2pPr>
              <a:lnSpc>
                <a:spcPts val="22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794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5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7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51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67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0301" y="3556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43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rm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7" y="3535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82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4013" y="2246178"/>
            <a:ext cx="4320000" cy="3455376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2"/>
          </p:nvPr>
        </p:nvSpPr>
        <p:spPr>
          <a:xfrm>
            <a:off x="6215231" y="2246178"/>
            <a:ext cx="4320000" cy="3455376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996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064500" y="2171700"/>
            <a:ext cx="3328988" cy="355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4247" y="4498446"/>
            <a:ext cx="432000" cy="910800"/>
          </a:xfrm>
          <a:prstGeom prst="rect">
            <a:avLst/>
          </a:prstGeom>
        </p:spPr>
      </p:pic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767750" y="2171700"/>
            <a:ext cx="3325813" cy="355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15"/>
          </p:nvPr>
        </p:nvSpPr>
        <p:spPr>
          <a:xfrm>
            <a:off x="4416125" y="2171700"/>
            <a:ext cx="3325813" cy="355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205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5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4191000" y="0"/>
            <a:ext cx="8001000" cy="563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78525" y="3768184"/>
            <a:ext cx="5145088" cy="887570"/>
          </a:xfrm>
        </p:spPr>
        <p:txBody>
          <a:bodyPr>
            <a:noAutofit/>
          </a:bodyPr>
          <a:lstStyle>
            <a:lvl1pPr marL="0" indent="0" algn="l">
              <a:buNone/>
              <a:defRPr sz="21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10109200" y="5638800"/>
            <a:ext cx="20828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45"/>
          <a:stretch/>
        </p:blipFill>
        <p:spPr>
          <a:xfrm>
            <a:off x="5829300" y="0"/>
            <a:ext cx="750000" cy="106835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00000" y="4655754"/>
            <a:ext cx="792000" cy="1669801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5978970" y="2395944"/>
            <a:ext cx="5144643" cy="132556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TAPEZ ICI VOTRE TITRE </a:t>
            </a:r>
            <a:br>
              <a:rPr lang="fr-FR" dirty="0"/>
            </a:br>
            <a:r>
              <a:rPr lang="fr-FR" dirty="0"/>
              <a:t>DE PRÉSENTATION</a:t>
            </a:r>
          </a:p>
        </p:txBody>
      </p:sp>
      <p:sp>
        <p:nvSpPr>
          <p:cNvPr id="27" name="Forme libre 2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30800" cy="6858000"/>
          </a:xfrm>
          <a:custGeom>
            <a:avLst/>
            <a:gdLst>
              <a:gd name="connsiteX0" fmla="*/ 0 w 5130800"/>
              <a:gd name="connsiteY0" fmla="*/ 0 h 6858000"/>
              <a:gd name="connsiteX1" fmla="*/ 4235450 w 5130800"/>
              <a:gd name="connsiteY1" fmla="*/ 0 h 6858000"/>
              <a:gd name="connsiteX2" fmla="*/ 4235450 w 5130800"/>
              <a:gd name="connsiteY2" fmla="*/ 5638800 h 6858000"/>
              <a:gd name="connsiteX3" fmla="*/ 5130800 w 5130800"/>
              <a:gd name="connsiteY3" fmla="*/ 5638800 h 6858000"/>
              <a:gd name="connsiteX4" fmla="*/ 5130800 w 5130800"/>
              <a:gd name="connsiteY4" fmla="*/ 6858000 h 6858000"/>
              <a:gd name="connsiteX5" fmla="*/ 0 w 51308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0800" h="6858000">
                <a:moveTo>
                  <a:pt x="0" y="0"/>
                </a:moveTo>
                <a:lnTo>
                  <a:pt x="4235450" y="0"/>
                </a:lnTo>
                <a:lnTo>
                  <a:pt x="4235450" y="5638800"/>
                </a:lnTo>
                <a:lnTo>
                  <a:pt x="5130800" y="5638800"/>
                </a:lnTo>
                <a:lnTo>
                  <a:pt x="51308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28" name="Image 2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5600" y="201062"/>
            <a:ext cx="1421702" cy="166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25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441064"/>
            <a:ext cx="570155" cy="128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25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2372213" y="2171700"/>
            <a:ext cx="3355487" cy="3556000"/>
          </a:xfrm>
        </p:spPr>
        <p:txBody>
          <a:bodyPr>
            <a:noAutofit/>
          </a:bodyPr>
          <a:lstStyle>
            <a:lvl1pPr marL="0" indent="0">
              <a:buNone/>
              <a:defRPr sz="2200" baseline="0"/>
            </a:lvl1pPr>
            <a:lvl2pPr marL="0" marR="0" indent="0" algn="l" defTabSz="914400" rtl="0" eaLnBrk="1" fontAlgn="auto" latinLnBrk="0" hangingPunct="1">
              <a:lnSpc>
                <a:spcPts val="19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2pPr>
            <a:lvl3pPr marL="540000" marR="0" indent="-228600" algn="l" defTabSz="914400" rtl="0" eaLnBrk="1" fontAlgn="auto" latinLnBrk="0" hangingPunct="1">
              <a:lnSpc>
                <a:spcPts val="22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+mj-lt"/>
              </a:defRPr>
            </a:lvl3pPr>
            <a:lvl4pPr marL="540000" marR="0" indent="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/>
            </a:lvl4pPr>
            <a:lvl5pPr marL="711450" marR="0" indent="-17145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1. titre de la partie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4247" y="4498446"/>
            <a:ext cx="432000" cy="910800"/>
          </a:xfrm>
          <a:prstGeom prst="rect">
            <a:avLst/>
          </a:prstGeom>
        </p:spPr>
      </p:pic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fr-FR" dirty="0"/>
              <a:t>Sommaire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half" idx="13" hasCustomPrompt="1"/>
          </p:nvPr>
        </p:nvSpPr>
        <p:spPr>
          <a:xfrm>
            <a:off x="6092524" y="2171700"/>
            <a:ext cx="3355487" cy="3556000"/>
          </a:xfrm>
        </p:spPr>
        <p:txBody>
          <a:bodyPr>
            <a:noAutofit/>
          </a:bodyPr>
          <a:lstStyle>
            <a:lvl1pPr marL="0" indent="0">
              <a:buNone/>
              <a:defRPr sz="2200" baseline="0"/>
            </a:lvl1pPr>
            <a:lvl2pPr marL="0" marR="0" indent="0" algn="l" defTabSz="914400" rtl="0" eaLnBrk="1" fontAlgn="auto" latinLnBrk="0" hangingPunct="1">
              <a:lnSpc>
                <a:spcPts val="19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2pPr>
            <a:lvl3pPr marL="540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+mj-lt"/>
              </a:defRPr>
            </a:lvl3pPr>
            <a:lvl4pPr marL="540000" marR="0" indent="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/>
            </a:lvl4pPr>
            <a:lvl5pPr marL="711450" marR="0" indent="-17145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2. titre de la partie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13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0291" y="289490"/>
            <a:ext cx="1959221" cy="3164400"/>
          </a:xfrm>
          <a:prstGeom prst="rect">
            <a:avLst/>
          </a:prstGeom>
        </p:spPr>
      </p:pic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2686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3197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3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3189" y="294167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6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0291" y="289490"/>
            <a:ext cx="1959221" cy="31644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  <a:lvl2pPr>
              <a:lnSpc>
                <a:spcPts val="22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81716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>
                <a:solidFill>
                  <a:schemeClr val="accent1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7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>
            <a:noAutofit/>
          </a:bodyPr>
          <a:lstStyle>
            <a:lvl1pPr>
              <a:spcBef>
                <a:spcPts val="2200"/>
              </a:spcBef>
              <a:defRPr>
                <a:solidFill>
                  <a:schemeClr val="accent2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317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67750" y="365125"/>
            <a:ext cx="10649549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 dirty="0"/>
              <a:t>Tapez ici votre titre de slide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7751" y="2246178"/>
            <a:ext cx="10649548" cy="3455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Votre sous titre ici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40313" y="635635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7751" y="6356350"/>
            <a:ext cx="2864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6175" y="6020007"/>
            <a:ext cx="1489806" cy="648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9771"/>
            <a:ext cx="432000" cy="97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5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3" r:id="rId3"/>
    <p:sldLayoutId id="2147483651" r:id="rId4"/>
    <p:sldLayoutId id="2147483660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50" r:id="rId17"/>
    <p:sldLayoutId id="2147483657" r:id="rId18"/>
    <p:sldLayoutId id="2147483654" r:id="rId19"/>
    <p:sldLayoutId id="2147483655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4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200"/>
        </a:lnSpc>
        <a:spcBef>
          <a:spcPts val="500"/>
        </a:spcBef>
        <a:buFont typeface="Arial"/>
        <a:buNone/>
        <a:defRPr sz="1600" kern="1200">
          <a:solidFill>
            <a:srgbClr val="000000"/>
          </a:solidFill>
          <a:latin typeface="+mj-lt"/>
          <a:ea typeface="+mn-ea"/>
          <a:cs typeface="+mn-cs"/>
        </a:defRPr>
      </a:lvl2pPr>
      <a:lvl3pPr marL="540000" indent="-228600" algn="l" defTabSz="914400" rtl="0" eaLnBrk="1" latinLnBrk="0" hangingPunct="1">
        <a:lnSpc>
          <a:spcPts val="2200"/>
        </a:lnSpc>
        <a:spcBef>
          <a:spcPts val="500"/>
        </a:spcBef>
        <a:buFont typeface="Arial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3pPr>
      <a:lvl4pPr marL="540000" indent="0" algn="l" defTabSz="914400" rtl="0" eaLnBrk="1" latinLnBrk="0" hangingPunct="1">
        <a:lnSpc>
          <a:spcPts val="1800"/>
        </a:lnSpc>
        <a:spcBef>
          <a:spcPts val="500"/>
        </a:spcBef>
        <a:buFont typeface="Arial"/>
        <a:buNone/>
        <a:defRPr sz="1400" kern="1200">
          <a:solidFill>
            <a:srgbClr val="000000"/>
          </a:solidFill>
          <a:latin typeface="+mj-lt"/>
          <a:ea typeface="+mn-ea"/>
          <a:cs typeface="+mn-cs"/>
        </a:defRPr>
      </a:lvl4pPr>
      <a:lvl5pPr marL="711450" indent="-171450" algn="l" defTabSz="914400" rtl="0" eaLnBrk="1" latinLnBrk="0" hangingPunct="1">
        <a:lnSpc>
          <a:spcPts val="1800"/>
        </a:lnSpc>
        <a:spcBef>
          <a:spcPts val="500"/>
        </a:spcBef>
        <a:buFont typeface="Arial" charset="0"/>
        <a:buChar char="•"/>
        <a:defRPr sz="14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30055" y="71635"/>
            <a:ext cx="10125827" cy="586982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rgbClr val="00B0F0"/>
                </a:solidFill>
              </a:rPr>
              <a:t>(Intitulé du projet)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25A7AF4-5A66-D827-2C12-276968A41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5905" y="730252"/>
            <a:ext cx="11180189" cy="5698095"/>
          </a:xfrm>
        </p:spPr>
        <p:txBody>
          <a:bodyPr/>
          <a:lstStyle/>
          <a:p>
            <a:pPr marL="0" lvl="1"/>
            <a:r>
              <a:rPr lang="fr-FR" sz="1600" b="1" dirty="0">
                <a:solidFill>
                  <a:srgbClr val="FFC000"/>
                </a:solidFill>
                <a:latin typeface="+mn-lt"/>
                <a:ea typeface="+mj-ea"/>
                <a:cs typeface="+mj-cs"/>
              </a:rPr>
              <a:t>(Nom de l’association et éventuellement du club)</a:t>
            </a:r>
          </a:p>
          <a:p>
            <a:pPr marL="0" lvl="1"/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/>
            <a:r>
              <a:rPr lang="fr-FR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Résumé du projet 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:</a:t>
            </a:r>
            <a:b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</a:br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/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/>
            <a:r>
              <a:rPr lang="fr-FR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Objectifs du projet 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:</a:t>
            </a:r>
            <a:b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</a:br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/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/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fr-FR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Actions prévues et calendrier 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: 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571500" lvl="3">
              <a:lnSpc>
                <a:spcPct val="100000"/>
              </a:lnSpc>
              <a:spcBef>
                <a:spcPts val="0"/>
              </a:spcBef>
            </a:pPr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571500" lvl="3">
              <a:lnSpc>
                <a:spcPct val="100000"/>
              </a:lnSpc>
              <a:spcBef>
                <a:spcPts val="0"/>
              </a:spcBef>
            </a:pPr>
            <a:endParaRPr lang="fr-FR" sz="1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Stratégie de communication 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: </a:t>
            </a:r>
          </a:p>
          <a:p>
            <a:pPr lvl="1"/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Coût total du projet :</a:t>
            </a: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Subvention obtenue année n-1 :</a:t>
            </a:r>
          </a:p>
          <a:p>
            <a:pPr lvl="1"/>
            <a:endParaRPr lang="fr-FR" sz="18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Subvention sollicitée :</a:t>
            </a:r>
          </a:p>
          <a:p>
            <a:pPr lvl="1"/>
            <a:endParaRPr lang="fr-FR" sz="18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2" name="Image 11" descr="Une image contenant Police, logo, Graphique, texte&#10;&#10;Description générée automatiquement">
            <a:extLst>
              <a:ext uri="{FF2B5EF4-FFF2-40B4-BE49-F238E27FC236}">
                <a16:creationId xmlns:a16="http://schemas.microsoft.com/office/drawing/2014/main" id="{A86BC24D-1E93-79FB-C2AC-3048DDE46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8992" y="0"/>
            <a:ext cx="1244846" cy="89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42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TOP">
      <a:dk1>
        <a:srgbClr val="035077"/>
      </a:dk1>
      <a:lt1>
        <a:srgbClr val="FFFFFF"/>
      </a:lt1>
      <a:dk2>
        <a:srgbClr val="586CDC"/>
      </a:dk2>
      <a:lt2>
        <a:srgbClr val="119A7E"/>
      </a:lt2>
      <a:accent1>
        <a:srgbClr val="47D995"/>
      </a:accent1>
      <a:accent2>
        <a:srgbClr val="F5D736"/>
      </a:accent2>
      <a:accent3>
        <a:srgbClr val="FE99D4"/>
      </a:accent3>
      <a:accent4>
        <a:srgbClr val="4453AB"/>
      </a:accent4>
      <a:accent5>
        <a:srgbClr val="0F6554"/>
      </a:accent5>
      <a:accent6>
        <a:srgbClr val="37A774"/>
      </a:accent6>
      <a:hlink>
        <a:srgbClr val="C2AA2A"/>
      </a:hlink>
      <a:folHlink>
        <a:srgbClr val="CC7AAC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87E903D68A564EAB1B46118AA0192F" ma:contentTypeVersion="0" ma:contentTypeDescription="Crée un document." ma:contentTypeScope="" ma:versionID="58311966872ed3682aa5a4d7d8d7480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dc2724ea5eeb8e9e423cfa8c225edd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BC4211-127E-462B-9B13-608521C8FD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56FA91-5DBB-4F1F-A148-4577798B1F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FF535-5E15-4A71-AFAE-55705D134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46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(Intitulé du projet)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Émilie Ronflard</cp:lastModifiedBy>
  <cp:revision>114</cp:revision>
  <dcterms:created xsi:type="dcterms:W3CDTF">2023-10-03T14:42:05Z</dcterms:created>
  <dcterms:modified xsi:type="dcterms:W3CDTF">2025-04-15T15:05:13Z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0x0101005187E903D68A564EAB1B46118AA0192F</vt:lpwstr>
  </property>
</Properties>
</file>