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8" r:id="rId5"/>
    <p:sldId id="262" r:id="rId6"/>
    <p:sldId id="261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9"/>
  </p:normalViewPr>
  <p:slideViewPr>
    <p:cSldViewPr snapToGrid="0" snapToObjects="1">
      <p:cViewPr varScale="1">
        <p:scale>
          <a:sx n="78" d="100"/>
          <a:sy n="78" d="100"/>
        </p:scale>
        <p:origin x="9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E87F8-2E02-4240-B234-71003B317382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046F9-4A30-0848-A7AE-51D9C9B63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046F9-4A30-0848-A7AE-51D9C9B638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42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046F9-4A30-0848-A7AE-51D9C9B638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8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046F9-4A30-0848-A7AE-51D9C9B638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01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954063"/>
            <a:ext cx="750000" cy="9155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000" y="646362"/>
            <a:ext cx="792000" cy="16698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066" y="1445674"/>
            <a:ext cx="2922450" cy="3952236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5978970" y="2395944"/>
            <a:ext cx="5044630" cy="132556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TAPEZ ICI VOTRE TITRE </a:t>
            </a:r>
            <a:br>
              <a:rPr lang="fr-FR" dirty="0"/>
            </a:br>
            <a:r>
              <a:rPr lang="fr-FR" dirty="0"/>
              <a:t>DE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978970" y="3764373"/>
            <a:ext cx="5033962" cy="1655762"/>
          </a:xfrm>
        </p:spPr>
        <p:txBody>
          <a:bodyPr>
            <a:noAutofit/>
          </a:bodyPr>
          <a:lstStyle>
            <a:lvl1pPr marL="0" indent="0" algn="l">
              <a:buNone/>
              <a:defRPr sz="21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50281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intercalai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rm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143102" y="0"/>
            <a:ext cx="7048898" cy="567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340600" y="952500"/>
            <a:ext cx="3352800" cy="4089400"/>
          </a:xfrm>
        </p:spPr>
        <p:txBody>
          <a:bodyPr/>
          <a:lstStyle>
            <a:lvl1pPr>
              <a:spcBef>
                <a:spcPts val="2200"/>
              </a:spcBef>
              <a:defRPr>
                <a:solidFill>
                  <a:schemeClr val="accent4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01" y="2921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8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intercalai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143102" y="0"/>
            <a:ext cx="7048898" cy="567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340600" y="952500"/>
            <a:ext cx="3352800" cy="4089400"/>
          </a:xfrm>
        </p:spPr>
        <p:txBody>
          <a:bodyPr/>
          <a:lstStyle>
            <a:lvl1pPr>
              <a:spcBef>
                <a:spcPts val="2200"/>
              </a:spcBef>
              <a:defRPr/>
            </a:lvl1pPr>
            <a:lvl2pPr>
              <a:lnSpc>
                <a:spcPts val="22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01" y="2794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5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8293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2302" y="3167494"/>
            <a:ext cx="4018471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32302" y="1299219"/>
            <a:ext cx="2389569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051512" y="0"/>
            <a:ext cx="5140488" cy="5676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468" y="3662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8293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2302" y="3167494"/>
            <a:ext cx="4018471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32302" y="1299219"/>
            <a:ext cx="2389569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051512" y="0"/>
            <a:ext cx="5140488" cy="567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168" y="3662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67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8293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2302" y="3167494"/>
            <a:ext cx="4018471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32302" y="1299219"/>
            <a:ext cx="2389569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051512" y="0"/>
            <a:ext cx="5140488" cy="5676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1" y="3556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8293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2302" y="3167494"/>
            <a:ext cx="4018471" cy="2852737"/>
          </a:xfrm>
        </p:spPr>
        <p:txBody>
          <a:bodyPr anchor="t">
            <a:norm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32302" y="1299219"/>
            <a:ext cx="2389569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051512" y="0"/>
            <a:ext cx="5140488" cy="567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467" y="3535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8293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2302" y="3167494"/>
            <a:ext cx="4018471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32302" y="1299219"/>
            <a:ext cx="2389569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051512" y="0"/>
            <a:ext cx="5140488" cy="567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468" y="3662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4013" y="2246178"/>
            <a:ext cx="4320000" cy="3455376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2"/>
          </p:nvPr>
        </p:nvSpPr>
        <p:spPr>
          <a:xfrm>
            <a:off x="6215231" y="2246178"/>
            <a:ext cx="4320000" cy="3455376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996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064500" y="2171700"/>
            <a:ext cx="3328988" cy="355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4247" y="4498446"/>
            <a:ext cx="432000" cy="91080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4"/>
          </p:nvPr>
        </p:nvSpPr>
        <p:spPr>
          <a:xfrm>
            <a:off x="767750" y="2171700"/>
            <a:ext cx="3325813" cy="355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5"/>
          </p:nvPr>
        </p:nvSpPr>
        <p:spPr>
          <a:xfrm>
            <a:off x="4416125" y="2171700"/>
            <a:ext cx="3325813" cy="355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0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258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191000" y="0"/>
            <a:ext cx="8001000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978525" y="3768184"/>
            <a:ext cx="5145088" cy="887570"/>
          </a:xfrm>
        </p:spPr>
        <p:txBody>
          <a:bodyPr>
            <a:noAutofit/>
          </a:bodyPr>
          <a:lstStyle>
            <a:lvl1pPr marL="0" indent="0" algn="l">
              <a:buNone/>
              <a:defRPr sz="21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0109200" y="5638800"/>
            <a:ext cx="2082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"/>
          <a:stretch/>
        </p:blipFill>
        <p:spPr>
          <a:xfrm>
            <a:off x="5829300" y="0"/>
            <a:ext cx="750000" cy="10683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000" y="4655754"/>
            <a:ext cx="792000" cy="166980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5978970" y="2395944"/>
            <a:ext cx="5144643" cy="132556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TAPEZ ICI VOTRE TITRE </a:t>
            </a:r>
            <a:br>
              <a:rPr lang="fr-FR" dirty="0"/>
            </a:br>
            <a:r>
              <a:rPr lang="fr-FR" dirty="0"/>
              <a:t>DE PRÉSENTATION</a:t>
            </a:r>
          </a:p>
        </p:txBody>
      </p:sp>
      <p:sp>
        <p:nvSpPr>
          <p:cNvPr id="27" name="Forme libre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30800" cy="6858000"/>
          </a:xfrm>
          <a:custGeom>
            <a:avLst/>
            <a:gdLst>
              <a:gd name="connsiteX0" fmla="*/ 0 w 5130800"/>
              <a:gd name="connsiteY0" fmla="*/ 0 h 6858000"/>
              <a:gd name="connsiteX1" fmla="*/ 4235450 w 5130800"/>
              <a:gd name="connsiteY1" fmla="*/ 0 h 6858000"/>
              <a:gd name="connsiteX2" fmla="*/ 4235450 w 5130800"/>
              <a:gd name="connsiteY2" fmla="*/ 5638800 h 6858000"/>
              <a:gd name="connsiteX3" fmla="*/ 5130800 w 5130800"/>
              <a:gd name="connsiteY3" fmla="*/ 5638800 h 6858000"/>
              <a:gd name="connsiteX4" fmla="*/ 5130800 w 5130800"/>
              <a:gd name="connsiteY4" fmla="*/ 6858000 h 6858000"/>
              <a:gd name="connsiteX5" fmla="*/ 0 w 5130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0800" h="6858000">
                <a:moveTo>
                  <a:pt x="0" y="0"/>
                </a:moveTo>
                <a:lnTo>
                  <a:pt x="4235450" y="0"/>
                </a:lnTo>
                <a:lnTo>
                  <a:pt x="4235450" y="5638800"/>
                </a:lnTo>
                <a:lnTo>
                  <a:pt x="5130800" y="5638800"/>
                </a:lnTo>
                <a:lnTo>
                  <a:pt x="5130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201062"/>
            <a:ext cx="1421702" cy="16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25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441064"/>
            <a:ext cx="570155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5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372213" y="2171700"/>
            <a:ext cx="3355487" cy="3556000"/>
          </a:xfrm>
        </p:spPr>
        <p:txBody>
          <a:bodyPr>
            <a:noAutofit/>
          </a:bodyPr>
          <a:lstStyle>
            <a:lvl1pPr marL="0" indent="0">
              <a:buNone/>
              <a:defRPr sz="2200" baseline="0"/>
            </a:lvl1pPr>
            <a:lvl2pPr marL="0" marR="0" indent="0" algn="l" defTabSz="914400" rtl="0" eaLnBrk="1" fontAlgn="auto" latinLnBrk="0" hangingPunct="1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2pPr>
            <a:lvl3pPr marL="540000" marR="0" indent="-228600" algn="l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0000"/>
                </a:solidFill>
                <a:latin typeface="+mj-lt"/>
              </a:defRPr>
            </a:lvl3pPr>
            <a:lvl4pPr marL="540000" marR="0" indent="0" algn="l" defTabSz="914400" rtl="0" eaLnBrk="1" fontAlgn="auto" latinLnBrk="0" hangingPunct="1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4pPr>
            <a:lvl5pPr marL="711450" marR="0" indent="-171450" algn="l" defTabSz="914400" rtl="0" eaLnBrk="1" fontAlgn="auto" latinLnBrk="0" hangingPunct="1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1. titre de la partie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4247" y="4498446"/>
            <a:ext cx="432000" cy="91080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6092524" y="2171700"/>
            <a:ext cx="3355487" cy="3556000"/>
          </a:xfrm>
        </p:spPr>
        <p:txBody>
          <a:bodyPr>
            <a:noAutofit/>
          </a:bodyPr>
          <a:lstStyle>
            <a:lvl1pPr marL="0" indent="0">
              <a:buNone/>
              <a:defRPr sz="2200" baseline="0"/>
            </a:lvl1pPr>
            <a:lvl2pPr marL="0" marR="0" indent="0" algn="l" defTabSz="914400" rtl="0" eaLnBrk="1" fontAlgn="auto" latinLnBrk="0" hangingPunct="1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2pPr>
            <a:lvl3pPr marL="540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0000"/>
                </a:solidFill>
                <a:latin typeface="+mj-lt"/>
              </a:defRPr>
            </a:lvl3pPr>
            <a:lvl4pPr marL="540000" marR="0" indent="0" algn="l" defTabSz="914400" rtl="0" eaLnBrk="1" fontAlgn="auto" latinLnBrk="0" hangingPunct="1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4pPr>
            <a:lvl5pPr marL="711450" marR="0" indent="-171450" algn="l" defTabSz="914400" rtl="0" eaLnBrk="1" fontAlgn="auto" latinLnBrk="0" hangingPunct="1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2. titre de la partie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Sous-titre</a:t>
            </a:r>
          </a:p>
          <a:p>
            <a:pPr marL="54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3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ercalair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291" y="289490"/>
            <a:ext cx="1959221" cy="3164400"/>
          </a:xfrm>
          <a:prstGeom prst="rect">
            <a:avLst/>
          </a:prstGeom>
        </p:spPr>
      </p:pic>
      <p:sp>
        <p:nvSpPr>
          <p:cNvPr id="18" name="Espace réservé pour une image  14"/>
          <p:cNvSpPr>
            <a:spLocks noGrp="1"/>
          </p:cNvSpPr>
          <p:nvPr>
            <p:ph type="pic" sz="quarter" idx="12"/>
          </p:nvPr>
        </p:nvSpPr>
        <p:spPr>
          <a:xfrm>
            <a:off x="5130402" y="863"/>
            <a:ext cx="7080088" cy="5683250"/>
          </a:xfrm>
          <a:custGeom>
            <a:avLst/>
            <a:gdLst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0 w 7099138"/>
              <a:gd name="connsiteY9" fmla="*/ 130386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59887 w 7099138"/>
              <a:gd name="connsiteY8" fmla="*/ 293801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87464 w 7099138"/>
              <a:gd name="connsiteY4" fmla="*/ 291950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87464 w 7099138"/>
              <a:gd name="connsiteY9" fmla="*/ 1136882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87761 w 7099138"/>
              <a:gd name="connsiteY9" fmla="*/ 858208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23854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429104 w 7099138"/>
              <a:gd name="connsiteY6" fmla="*/ 2158092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70313 w 7099138"/>
              <a:gd name="connsiteY5" fmla="*/ 2452789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24186 w 7099138"/>
              <a:gd name="connsiteY5" fmla="*/ 26834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75735 w 7080088"/>
              <a:gd name="connsiteY7" fmla="*/ 14101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2235 w 7080088"/>
              <a:gd name="connsiteY7" fmla="*/ 136574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858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0088" h="5683250">
                <a:moveTo>
                  <a:pt x="13512" y="0"/>
                </a:moveTo>
                <a:lnTo>
                  <a:pt x="7080088" y="0"/>
                </a:lnTo>
                <a:lnTo>
                  <a:pt x="7080088" y="5683250"/>
                </a:lnTo>
                <a:lnTo>
                  <a:pt x="0" y="5683250"/>
                </a:lnTo>
                <a:cubicBezTo>
                  <a:pt x="6368" y="5665174"/>
                  <a:pt x="19087" y="2707048"/>
                  <a:pt x="19105" y="2714372"/>
                </a:cubicBezTo>
                <a:cubicBezTo>
                  <a:pt x="108099" y="2632094"/>
                  <a:pt x="279642" y="2473615"/>
                  <a:pt x="273386" y="2473887"/>
                </a:cubicBezTo>
                <a:cubicBezTo>
                  <a:pt x="276185" y="2491207"/>
                  <a:pt x="278985" y="2083078"/>
                  <a:pt x="275434" y="2074998"/>
                </a:cubicBezTo>
                <a:cubicBezTo>
                  <a:pt x="283434" y="2065063"/>
                  <a:pt x="1123285" y="1324879"/>
                  <a:pt x="1118585" y="1346694"/>
                </a:cubicBezTo>
                <a:cubicBezTo>
                  <a:pt x="1122285" y="1341280"/>
                  <a:pt x="1119634" y="650066"/>
                  <a:pt x="1116984" y="301752"/>
                </a:cubicBezTo>
                <a:lnTo>
                  <a:pt x="7454" y="1284928"/>
                </a:lnTo>
                <a:cubicBezTo>
                  <a:pt x="7454" y="850308"/>
                  <a:pt x="13512" y="434620"/>
                  <a:pt x="135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2686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intercalair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pour une image  14"/>
          <p:cNvSpPr>
            <a:spLocks noGrp="1"/>
          </p:cNvSpPr>
          <p:nvPr>
            <p:ph type="pic" sz="quarter" idx="12"/>
          </p:nvPr>
        </p:nvSpPr>
        <p:spPr>
          <a:xfrm>
            <a:off x="5130402" y="863"/>
            <a:ext cx="7080088" cy="5683250"/>
          </a:xfrm>
          <a:custGeom>
            <a:avLst/>
            <a:gdLst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0 w 7099138"/>
              <a:gd name="connsiteY9" fmla="*/ 130386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59887 w 7099138"/>
              <a:gd name="connsiteY8" fmla="*/ 293801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87464 w 7099138"/>
              <a:gd name="connsiteY4" fmla="*/ 291950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87464 w 7099138"/>
              <a:gd name="connsiteY9" fmla="*/ 1136882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87761 w 7099138"/>
              <a:gd name="connsiteY9" fmla="*/ 858208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23854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429104 w 7099138"/>
              <a:gd name="connsiteY6" fmla="*/ 2158092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70313 w 7099138"/>
              <a:gd name="connsiteY5" fmla="*/ 2452789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24186 w 7099138"/>
              <a:gd name="connsiteY5" fmla="*/ 26834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75735 w 7080088"/>
              <a:gd name="connsiteY7" fmla="*/ 14101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2235 w 7080088"/>
              <a:gd name="connsiteY7" fmla="*/ 136574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858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0088" h="5683250">
                <a:moveTo>
                  <a:pt x="13512" y="0"/>
                </a:moveTo>
                <a:lnTo>
                  <a:pt x="7080088" y="0"/>
                </a:lnTo>
                <a:lnTo>
                  <a:pt x="7080088" y="5683250"/>
                </a:lnTo>
                <a:lnTo>
                  <a:pt x="0" y="5683250"/>
                </a:lnTo>
                <a:cubicBezTo>
                  <a:pt x="6368" y="5665174"/>
                  <a:pt x="19087" y="2707048"/>
                  <a:pt x="19105" y="2714372"/>
                </a:cubicBezTo>
                <a:cubicBezTo>
                  <a:pt x="108099" y="2632094"/>
                  <a:pt x="279642" y="2473615"/>
                  <a:pt x="273386" y="2473887"/>
                </a:cubicBezTo>
                <a:cubicBezTo>
                  <a:pt x="276185" y="2491207"/>
                  <a:pt x="278985" y="2083078"/>
                  <a:pt x="275434" y="2074998"/>
                </a:cubicBezTo>
                <a:cubicBezTo>
                  <a:pt x="283434" y="2065063"/>
                  <a:pt x="1123285" y="1324879"/>
                  <a:pt x="1118585" y="1346694"/>
                </a:cubicBezTo>
                <a:cubicBezTo>
                  <a:pt x="1122285" y="1341280"/>
                  <a:pt x="1119634" y="650066"/>
                  <a:pt x="1116984" y="301752"/>
                </a:cubicBezTo>
                <a:lnTo>
                  <a:pt x="7454" y="1284928"/>
                </a:lnTo>
                <a:cubicBezTo>
                  <a:pt x="7454" y="850308"/>
                  <a:pt x="13512" y="434620"/>
                  <a:pt x="135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197" y="2921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intercalair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pour une image  14"/>
          <p:cNvSpPr>
            <a:spLocks noGrp="1"/>
          </p:cNvSpPr>
          <p:nvPr>
            <p:ph type="pic" sz="quarter" idx="12"/>
          </p:nvPr>
        </p:nvSpPr>
        <p:spPr>
          <a:xfrm>
            <a:off x="5130402" y="863"/>
            <a:ext cx="7080088" cy="5683250"/>
          </a:xfrm>
          <a:custGeom>
            <a:avLst/>
            <a:gdLst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0 w 7099138"/>
              <a:gd name="connsiteY9" fmla="*/ 130386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59887 w 7099138"/>
              <a:gd name="connsiteY8" fmla="*/ 293801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87464 w 7099138"/>
              <a:gd name="connsiteY4" fmla="*/ 291950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87464 w 7099138"/>
              <a:gd name="connsiteY9" fmla="*/ 1136882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87761 w 7099138"/>
              <a:gd name="connsiteY9" fmla="*/ 858208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23854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429104 w 7099138"/>
              <a:gd name="connsiteY6" fmla="*/ 2158092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70313 w 7099138"/>
              <a:gd name="connsiteY5" fmla="*/ 2452789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24186 w 7099138"/>
              <a:gd name="connsiteY5" fmla="*/ 26834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75735 w 7080088"/>
              <a:gd name="connsiteY7" fmla="*/ 14101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2235 w 7080088"/>
              <a:gd name="connsiteY7" fmla="*/ 136574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858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0088" h="5683250">
                <a:moveTo>
                  <a:pt x="13512" y="0"/>
                </a:moveTo>
                <a:lnTo>
                  <a:pt x="7080088" y="0"/>
                </a:lnTo>
                <a:lnTo>
                  <a:pt x="7080088" y="5683250"/>
                </a:lnTo>
                <a:lnTo>
                  <a:pt x="0" y="5683250"/>
                </a:lnTo>
                <a:cubicBezTo>
                  <a:pt x="6368" y="5665174"/>
                  <a:pt x="19087" y="2707048"/>
                  <a:pt x="19105" y="2714372"/>
                </a:cubicBezTo>
                <a:cubicBezTo>
                  <a:pt x="108099" y="2632094"/>
                  <a:pt x="279642" y="2473615"/>
                  <a:pt x="273386" y="2473887"/>
                </a:cubicBezTo>
                <a:cubicBezTo>
                  <a:pt x="276185" y="2491207"/>
                  <a:pt x="278985" y="2083078"/>
                  <a:pt x="275434" y="2074998"/>
                </a:cubicBezTo>
                <a:cubicBezTo>
                  <a:pt x="283434" y="2065063"/>
                  <a:pt x="1123285" y="1324879"/>
                  <a:pt x="1118585" y="1346694"/>
                </a:cubicBezTo>
                <a:cubicBezTo>
                  <a:pt x="1122285" y="1341280"/>
                  <a:pt x="1119634" y="650066"/>
                  <a:pt x="1116984" y="301752"/>
                </a:cubicBezTo>
                <a:lnTo>
                  <a:pt x="7454" y="1284928"/>
                </a:lnTo>
                <a:cubicBezTo>
                  <a:pt x="7454" y="850308"/>
                  <a:pt x="13512" y="434620"/>
                  <a:pt x="135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189" y="294167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ercalai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143102" y="0"/>
            <a:ext cx="7048898" cy="5676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291" y="289490"/>
            <a:ext cx="1959221" cy="31644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340600" y="952500"/>
            <a:ext cx="3352800" cy="4089400"/>
          </a:xfrm>
        </p:spPr>
        <p:txBody>
          <a:bodyPr/>
          <a:lstStyle>
            <a:lvl1pPr>
              <a:spcBef>
                <a:spcPts val="2200"/>
              </a:spcBef>
              <a:defRPr/>
            </a:lvl1pPr>
            <a:lvl2pPr>
              <a:lnSpc>
                <a:spcPts val="22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1716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intercalai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143102" y="0"/>
            <a:ext cx="7048898" cy="567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340600" y="952500"/>
            <a:ext cx="3352800" cy="4089400"/>
          </a:xfrm>
        </p:spPr>
        <p:txBody>
          <a:bodyPr/>
          <a:lstStyle>
            <a:lvl1pPr>
              <a:spcBef>
                <a:spcPts val="220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01" y="292100"/>
            <a:ext cx="1959221" cy="3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7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intercalai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955512" y="1299219"/>
            <a:ext cx="1974850" cy="1643063"/>
          </a:xfrm>
        </p:spPr>
        <p:txBody>
          <a:bodyPr>
            <a:noAutofit/>
          </a:bodyPr>
          <a:lstStyle>
            <a:lvl1pPr>
              <a:defRPr sz="12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143102" y="0"/>
            <a:ext cx="7048898" cy="5676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340600" y="952500"/>
            <a:ext cx="3352800" cy="4089400"/>
          </a:xfrm>
        </p:spPr>
        <p:txBody>
          <a:bodyPr>
            <a:noAutofit/>
          </a:bodyPr>
          <a:lstStyle>
            <a:lvl1pPr>
              <a:spcBef>
                <a:spcPts val="2200"/>
              </a:spcBef>
              <a:defRPr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01" y="292100"/>
            <a:ext cx="1959221" cy="31644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17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67750" y="365125"/>
            <a:ext cx="10649549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Tapez ici votre titre de slide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7751" y="2246178"/>
            <a:ext cx="10649548" cy="3455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Votre sous titre ici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40313" y="6356350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7751" y="6356350"/>
            <a:ext cx="2864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EC3A539-CEB8-AE4B-BB83-0A7D7F63FFA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175" y="6020007"/>
            <a:ext cx="1489806" cy="648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9771"/>
            <a:ext cx="432000" cy="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5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5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50" r:id="rId17"/>
    <p:sldLayoutId id="2147483657" r:id="rId18"/>
    <p:sldLayoutId id="2147483654" r:id="rId19"/>
    <p:sldLayoutId id="214748365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200"/>
        </a:lnSpc>
        <a:spcBef>
          <a:spcPts val="500"/>
        </a:spcBef>
        <a:buFont typeface="Arial"/>
        <a:buNone/>
        <a:defRPr sz="1600" kern="1200">
          <a:solidFill>
            <a:srgbClr val="000000"/>
          </a:solidFill>
          <a:latin typeface="+mj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ts val="2200"/>
        </a:lnSpc>
        <a:spcBef>
          <a:spcPts val="500"/>
        </a:spcBef>
        <a:buFont typeface="Arial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3pPr>
      <a:lvl4pPr marL="540000" indent="0" algn="l" defTabSz="914400" rtl="0" eaLnBrk="1" latinLnBrk="0" hangingPunct="1">
        <a:lnSpc>
          <a:spcPts val="1800"/>
        </a:lnSpc>
        <a:spcBef>
          <a:spcPts val="500"/>
        </a:spcBef>
        <a:buFont typeface="Arial"/>
        <a:buNone/>
        <a:defRPr sz="1400" kern="1200">
          <a:solidFill>
            <a:srgbClr val="000000"/>
          </a:solidFill>
          <a:latin typeface="+mj-lt"/>
          <a:ea typeface="+mn-ea"/>
          <a:cs typeface="+mn-cs"/>
        </a:defRPr>
      </a:lvl4pPr>
      <a:lvl5pPr marL="711450" indent="-171450" algn="l" defTabSz="914400" rtl="0" eaLnBrk="1" latinLnBrk="0" hangingPunct="1">
        <a:lnSpc>
          <a:spcPts val="1800"/>
        </a:lnSpc>
        <a:spcBef>
          <a:spcPts val="500"/>
        </a:spcBef>
        <a:buFont typeface="Arial" charset="0"/>
        <a:buChar char="•"/>
        <a:defRPr sz="14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TAPEZ ICI LE TITRE </a:t>
            </a:r>
            <a:br>
              <a:rPr lang="fr-FR" dirty="0"/>
            </a:br>
            <a:r>
              <a:rPr lang="fr-FR" dirty="0"/>
              <a:t>DE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CLIQUEZ ICI POUR MODIFIER </a:t>
            </a:r>
            <a:br>
              <a:rPr lang="fr-FR" dirty="0"/>
            </a:br>
            <a:r>
              <a:rPr lang="fr-FR" dirty="0"/>
              <a:t>LE SOUS-TITRE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8" name="Image 7" descr="Une image contenant cercle, Graphique, logo, Police&#10;&#10;Le contenu généré par l’IA peut être incorrect.">
            <a:extLst>
              <a:ext uri="{FF2B5EF4-FFF2-40B4-BE49-F238E27FC236}">
                <a16:creationId xmlns:a16="http://schemas.microsoft.com/office/drawing/2014/main" id="{90BDB275-5FBA-5D42-5299-038B9BE96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621" y="4982386"/>
            <a:ext cx="165576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3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1.Titre de la première partie</a:t>
            </a:r>
          </a:p>
          <a:p>
            <a:pPr lvl="2"/>
            <a:r>
              <a:rPr lang="fr-FR" dirty="0"/>
              <a:t>Votre détail des parties</a:t>
            </a:r>
          </a:p>
          <a:p>
            <a:pPr lvl="2"/>
            <a:r>
              <a:rPr lang="fr-FR" dirty="0"/>
              <a:t>Votre détail des parties</a:t>
            </a:r>
          </a:p>
          <a:p>
            <a:pPr lvl="2"/>
            <a:r>
              <a:rPr lang="fr-FR" dirty="0"/>
              <a:t>Votre détail des parties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2. Titre de la seconde partie</a:t>
            </a:r>
          </a:p>
          <a:p>
            <a:pPr lvl="2"/>
            <a:r>
              <a:rPr lang="fr-FR" dirty="0"/>
              <a:t>Votre détail des parties</a:t>
            </a:r>
          </a:p>
          <a:p>
            <a:pPr lvl="2"/>
            <a:r>
              <a:rPr lang="fr-FR" dirty="0"/>
              <a:t>Votre détail des parties</a:t>
            </a:r>
          </a:p>
          <a:p>
            <a:pPr lvl="2"/>
            <a:r>
              <a:rPr lang="fr-FR" dirty="0"/>
              <a:t>Votre détail des parties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t>2</a:t>
            </a:fld>
            <a:endParaRPr lang="fr-FR"/>
          </a:p>
        </p:txBody>
      </p:sp>
      <p:pic>
        <p:nvPicPr>
          <p:cNvPr id="8" name="Image 7" descr="Une image contenant cercl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C1A0F4DB-061F-684E-EB58-10C21FCC9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009" y="5961548"/>
            <a:ext cx="799023" cy="7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4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Entrez votre titre ici</a:t>
            </a:r>
          </a:p>
        </p:txBody>
      </p:sp>
      <p:pic>
        <p:nvPicPr>
          <p:cNvPr id="4" name="Espace réservé pour une image 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Image 8" descr="Une image contenant cercl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C0B43DDC-48E6-8553-8F62-9A745AEA8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009" y="5961548"/>
            <a:ext cx="799023" cy="7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Votre titre ici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Titre votre ici</a:t>
            </a:r>
          </a:p>
          <a:p>
            <a:pPr lvl="1"/>
            <a:r>
              <a:rPr lang="fr-FR" dirty="0"/>
              <a:t>Ra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coratem</a:t>
            </a:r>
            <a:r>
              <a:rPr lang="fr-FR" dirty="0"/>
              <a:t> </a:t>
            </a:r>
            <a:r>
              <a:rPr lang="fr-FR" dirty="0" err="1"/>
              <a:t>doluptatur</a:t>
            </a:r>
            <a:r>
              <a:rPr lang="fr-FR" dirty="0"/>
              <a:t>? </a:t>
            </a:r>
            <a:r>
              <a:rPr lang="fr-FR" dirty="0" err="1"/>
              <a:t>Itaquis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a </a:t>
            </a:r>
            <a:r>
              <a:rPr lang="fr-FR" dirty="0" err="1"/>
              <a:t>ditatibus</a:t>
            </a:r>
            <a:r>
              <a:rPr lang="fr-FR" dirty="0"/>
              <a:t>, </a:t>
            </a:r>
            <a:r>
              <a:rPr lang="fr-FR" dirty="0" err="1"/>
              <a:t>omnitaepel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diam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inum</a:t>
            </a:r>
            <a:r>
              <a:rPr lang="fr-FR" dirty="0"/>
              <a:t> nem </a:t>
            </a:r>
            <a:r>
              <a:rPr lang="fr-FR" dirty="0" err="1"/>
              <a:t>rest</a:t>
            </a:r>
            <a:r>
              <a:rPr lang="fr-FR" dirty="0"/>
              <a:t>, qui </a:t>
            </a:r>
            <a:r>
              <a:rPr lang="fr-FR" dirty="0" err="1"/>
              <a:t>beatest</a:t>
            </a:r>
            <a:r>
              <a:rPr lang="fr-FR" dirty="0"/>
              <a:t> </a:t>
            </a:r>
            <a:r>
              <a:rPr lang="fr-FR" dirty="0" err="1"/>
              <a:t>volecus</a:t>
            </a:r>
            <a:r>
              <a:rPr lang="fr-FR" dirty="0"/>
              <a:t> </a:t>
            </a:r>
            <a:r>
              <a:rPr lang="fr-FR" dirty="0" err="1"/>
              <a:t>molor</a:t>
            </a:r>
            <a:r>
              <a:rPr lang="fr-FR" dirty="0"/>
              <a:t> </a:t>
            </a:r>
            <a:r>
              <a:rPr lang="fr-FR" dirty="0" err="1"/>
              <a:t>rerunt</a:t>
            </a:r>
            <a:r>
              <a:rPr lang="fr-FR" dirty="0"/>
              <a:t> </a:t>
            </a:r>
            <a:r>
              <a:rPr lang="fr-FR" dirty="0" err="1"/>
              <a:t>audae</a:t>
            </a:r>
            <a:r>
              <a:rPr lang="fr-FR" dirty="0"/>
              <a:t>. Pore </a:t>
            </a:r>
            <a:r>
              <a:rPr lang="fr-FR" dirty="0" err="1"/>
              <a:t>optur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corionse</a:t>
            </a:r>
            <a:r>
              <a:rPr lang="fr-FR" dirty="0"/>
              <a:t> cum labo. </a:t>
            </a:r>
            <a:r>
              <a:rPr lang="fr-FR" dirty="0" err="1"/>
              <a:t>Ihicil</a:t>
            </a:r>
            <a:r>
              <a:rPr lang="fr-FR" dirty="0"/>
              <a:t> </a:t>
            </a:r>
            <a:r>
              <a:rPr lang="fr-FR" dirty="0" err="1"/>
              <a:t>moditam</a:t>
            </a:r>
            <a:r>
              <a:rPr lang="fr-FR" dirty="0"/>
              <a:t>, </a:t>
            </a:r>
            <a:r>
              <a:rPr lang="fr-FR" dirty="0" err="1"/>
              <a:t>untotaq</a:t>
            </a:r>
            <a:r>
              <a:rPr lang="fr-FR" dirty="0"/>
              <a:t> </a:t>
            </a:r>
            <a:r>
              <a:rPr lang="fr-FR" dirty="0" err="1"/>
              <a:t>uibus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Lut mos </a:t>
            </a:r>
            <a:r>
              <a:rPr lang="fr-FR" dirty="0" err="1"/>
              <a:t>rera</a:t>
            </a:r>
            <a:r>
              <a:rPr lang="fr-FR" dirty="0"/>
              <a:t> </a:t>
            </a:r>
            <a:r>
              <a:rPr lang="fr-FR" dirty="0" err="1"/>
              <a:t>invent</a:t>
            </a:r>
            <a:r>
              <a:rPr lang="fr-FR" dirty="0"/>
              <a:t> </a:t>
            </a:r>
            <a:r>
              <a:rPr lang="fr-FR" dirty="0" err="1"/>
              <a:t>perempo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seni</a:t>
            </a:r>
            <a:r>
              <a:rPr lang="fr-FR" dirty="0"/>
              <a:t> </a:t>
            </a:r>
            <a:r>
              <a:rPr lang="fr-FR" dirty="0" err="1"/>
              <a:t>dollatur</a:t>
            </a:r>
            <a:r>
              <a:rPr lang="fr-FR" dirty="0"/>
              <a:t>, sus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niet ut </a:t>
            </a:r>
            <a:r>
              <a:rPr lang="fr-FR" dirty="0" err="1"/>
              <a:t>lam</a:t>
            </a:r>
            <a:r>
              <a:rPr lang="fr-FR" dirty="0"/>
              <a:t>, nos il </a:t>
            </a:r>
            <a:r>
              <a:rPr lang="fr-FR" dirty="0" err="1"/>
              <a:t>magnihitibea</a:t>
            </a:r>
            <a:r>
              <a:rPr lang="fr-FR" dirty="0"/>
              <a:t> </a:t>
            </a:r>
            <a:r>
              <a:rPr lang="fr-FR" dirty="0" err="1"/>
              <a:t>eiciis</a:t>
            </a:r>
            <a:r>
              <a:rPr lang="fr-FR" dirty="0"/>
              <a:t> es </a:t>
            </a:r>
            <a:r>
              <a:rPr lang="fr-FR" dirty="0" err="1"/>
              <a:t>doluptus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Et </a:t>
            </a:r>
            <a:r>
              <a:rPr lang="fr-FR" dirty="0" err="1"/>
              <a:t>lanis</a:t>
            </a:r>
            <a:r>
              <a:rPr lang="fr-FR" dirty="0"/>
              <a:t> con non </a:t>
            </a:r>
            <a:r>
              <a:rPr lang="fr-FR" dirty="0" err="1"/>
              <a:t>repra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consequibus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doluptati</a:t>
            </a:r>
            <a:r>
              <a:rPr lang="fr-FR" dirty="0"/>
              <a:t> </a:t>
            </a:r>
            <a:r>
              <a:rPr lang="fr-FR" dirty="0" err="1"/>
              <a:t>od</a:t>
            </a:r>
            <a:r>
              <a:rPr lang="fr-FR" dirty="0"/>
              <a:t> </a:t>
            </a:r>
            <a:r>
              <a:rPr lang="fr-FR" dirty="0" err="1"/>
              <a:t>ent</a:t>
            </a:r>
            <a:r>
              <a:rPr lang="fr-FR" dirty="0"/>
              <a:t> </a:t>
            </a:r>
            <a:r>
              <a:rPr lang="fr-FR" dirty="0" err="1"/>
              <a:t>inctur</a:t>
            </a:r>
            <a:r>
              <a:rPr lang="fr-FR" dirty="0"/>
              <a:t> </a:t>
            </a:r>
            <a:r>
              <a:rPr lang="fr-FR" dirty="0" err="1"/>
              <a:t>solecturem</a:t>
            </a:r>
            <a:r>
              <a:rPr lang="fr-FR" dirty="0"/>
              <a:t> </a:t>
            </a:r>
            <a:r>
              <a:rPr lang="fr-FR" dirty="0" err="1"/>
              <a:t>dunt</a:t>
            </a:r>
            <a:r>
              <a:rPr lang="fr-FR" dirty="0"/>
              <a:t> </a:t>
            </a:r>
            <a:r>
              <a:rPr lang="fr-FR" dirty="0" err="1"/>
              <a:t>optat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votre ici</a:t>
            </a:r>
          </a:p>
          <a:p>
            <a:pPr lvl="1"/>
            <a:r>
              <a:rPr lang="fr-FR" dirty="0"/>
              <a:t>Es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Onem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quiate</a:t>
            </a:r>
            <a:r>
              <a:rPr lang="fr-FR" dirty="0"/>
              <a:t> none </a:t>
            </a:r>
            <a:r>
              <a:rPr lang="fr-FR" dirty="0" err="1"/>
              <a:t>porum</a:t>
            </a:r>
            <a:r>
              <a:rPr lang="fr-FR" dirty="0"/>
              <a:t> </a:t>
            </a:r>
            <a:r>
              <a:rPr lang="fr-FR" dirty="0" err="1"/>
              <a:t>voluptae</a:t>
            </a:r>
            <a:r>
              <a:rPr lang="fr-FR" dirty="0"/>
              <a:t> </a:t>
            </a:r>
            <a:r>
              <a:rPr lang="fr-FR" dirty="0" err="1"/>
              <a:t>eium</a:t>
            </a:r>
            <a:r>
              <a:rPr lang="fr-FR" dirty="0"/>
              <a:t> </a:t>
            </a:r>
            <a:r>
              <a:rPr lang="fr-FR" dirty="0" err="1"/>
              <a:t>reces</a:t>
            </a:r>
            <a:r>
              <a:rPr lang="fr-FR" dirty="0"/>
              <a:t> </a:t>
            </a:r>
            <a:r>
              <a:rPr lang="fr-FR" dirty="0" err="1"/>
              <a:t>corissit</a:t>
            </a:r>
            <a:r>
              <a:rPr lang="fr-FR" dirty="0"/>
              <a:t>, que nos </a:t>
            </a:r>
            <a:r>
              <a:rPr lang="fr-FR" dirty="0" err="1"/>
              <a:t>acestiis</a:t>
            </a:r>
            <a:r>
              <a:rPr lang="fr-FR" dirty="0"/>
              <a:t> </a:t>
            </a:r>
            <a:r>
              <a:rPr lang="fr-FR" dirty="0" err="1"/>
              <a:t>dolorae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alibus</a:t>
            </a:r>
            <a:r>
              <a:rPr lang="fr-FR" dirty="0"/>
              <a:t> </a:t>
            </a:r>
            <a:r>
              <a:rPr lang="fr-FR" dirty="0" err="1"/>
              <a:t>cullabo</a:t>
            </a:r>
            <a:r>
              <a:rPr lang="fr-FR" dirty="0"/>
              <a:t> </a:t>
            </a:r>
            <a:r>
              <a:rPr lang="fr-FR" dirty="0" err="1"/>
              <a:t>rroviti</a:t>
            </a:r>
            <a:r>
              <a:rPr lang="fr-FR" dirty="0"/>
              <a:t> </a:t>
            </a:r>
            <a:r>
              <a:rPr lang="fr-FR" dirty="0" err="1"/>
              <a:t>orporrovid</a:t>
            </a:r>
            <a:r>
              <a:rPr lang="fr-FR" dirty="0"/>
              <a:t> que </a:t>
            </a:r>
            <a:r>
              <a:rPr lang="fr-FR" dirty="0" err="1"/>
              <a:t>volorrum</a:t>
            </a:r>
            <a:r>
              <a:rPr lang="fr-FR" dirty="0"/>
              <a:t> </a:t>
            </a:r>
            <a:r>
              <a:rPr lang="fr-FR" dirty="0" err="1"/>
              <a:t>ipictur</a:t>
            </a:r>
            <a:r>
              <a:rPr lang="fr-FR" dirty="0"/>
              <a:t>?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dolorepe</a:t>
            </a:r>
            <a:r>
              <a:rPr lang="fr-FR" dirty="0"/>
              <a:t> </a:t>
            </a:r>
            <a:r>
              <a:rPr lang="fr-FR" dirty="0" err="1"/>
              <a:t>optia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pore </a:t>
            </a:r>
            <a:r>
              <a:rPr lang="fr-FR" dirty="0" err="1"/>
              <a:t>int</a:t>
            </a:r>
            <a:r>
              <a:rPr lang="fr-FR" dirty="0"/>
              <a:t> </a:t>
            </a:r>
            <a:r>
              <a:rPr lang="fr-FR" dirty="0" err="1"/>
              <a:t>quiaspitam</a:t>
            </a:r>
            <a:r>
              <a:rPr lang="fr-FR" dirty="0"/>
              <a:t> </a:t>
            </a:r>
            <a:r>
              <a:rPr lang="fr-FR" dirty="0" err="1"/>
              <a:t>quatur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Lut mos </a:t>
            </a:r>
            <a:r>
              <a:rPr lang="fr-FR" dirty="0" err="1"/>
              <a:t>rera</a:t>
            </a:r>
            <a:r>
              <a:rPr lang="fr-FR" dirty="0"/>
              <a:t> </a:t>
            </a:r>
            <a:r>
              <a:rPr lang="fr-FR" dirty="0" err="1"/>
              <a:t>invent</a:t>
            </a:r>
            <a:r>
              <a:rPr lang="fr-FR" dirty="0"/>
              <a:t> </a:t>
            </a:r>
            <a:r>
              <a:rPr lang="fr-FR" dirty="0" err="1"/>
              <a:t>perempo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seni</a:t>
            </a:r>
            <a:r>
              <a:rPr lang="fr-FR" dirty="0"/>
              <a:t> </a:t>
            </a:r>
            <a:r>
              <a:rPr lang="fr-FR" dirty="0" err="1"/>
              <a:t>dollatur</a:t>
            </a:r>
            <a:r>
              <a:rPr lang="fr-FR" dirty="0"/>
              <a:t>, sus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niet ut </a:t>
            </a:r>
            <a:r>
              <a:rPr lang="fr-FR" dirty="0" err="1"/>
              <a:t>lam</a:t>
            </a:r>
            <a:r>
              <a:rPr lang="fr-FR" dirty="0"/>
              <a:t>, nos il </a:t>
            </a:r>
            <a:r>
              <a:rPr lang="fr-FR" dirty="0" err="1"/>
              <a:t>magnihitibea</a:t>
            </a:r>
            <a:r>
              <a:rPr lang="fr-FR" dirty="0"/>
              <a:t> </a:t>
            </a:r>
            <a:r>
              <a:rPr lang="fr-FR" dirty="0" err="1"/>
              <a:t>eiciis</a:t>
            </a:r>
            <a:r>
              <a:rPr lang="fr-FR" dirty="0"/>
              <a:t> es </a:t>
            </a:r>
            <a:r>
              <a:rPr lang="fr-FR" dirty="0" err="1"/>
              <a:t>doluptus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Image 7" descr="Une image contenant cercl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78E5804-D53E-4F8A-2B4A-8E4620419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009" y="5961548"/>
            <a:ext cx="799023" cy="7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3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  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half" idx="4294967295"/>
          </p:nvPr>
        </p:nvSpPr>
        <p:spPr>
          <a:xfrm>
            <a:off x="767751" y="2171700"/>
            <a:ext cx="3325812" cy="3556000"/>
          </a:xfrm>
        </p:spPr>
        <p:txBody>
          <a:bodyPr/>
          <a:lstStyle/>
          <a:p>
            <a:r>
              <a:rPr lang="fr-FR" dirty="0"/>
              <a:t>Titre votre ici</a:t>
            </a:r>
          </a:p>
          <a:p>
            <a:pPr lvl="1"/>
            <a:r>
              <a:rPr lang="fr-FR" dirty="0"/>
              <a:t>Ra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coratem</a:t>
            </a:r>
            <a:r>
              <a:rPr lang="fr-FR" dirty="0"/>
              <a:t> </a:t>
            </a:r>
            <a:r>
              <a:rPr lang="fr-FR" dirty="0" err="1"/>
              <a:t>doluptatur</a:t>
            </a:r>
            <a:r>
              <a:rPr lang="fr-FR" dirty="0"/>
              <a:t>? </a:t>
            </a:r>
            <a:r>
              <a:rPr lang="fr-FR" dirty="0" err="1"/>
              <a:t>Itaquis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a </a:t>
            </a:r>
            <a:r>
              <a:rPr lang="fr-FR" dirty="0" err="1"/>
              <a:t>ditatibus</a:t>
            </a:r>
            <a:r>
              <a:rPr lang="fr-FR" dirty="0"/>
              <a:t>, </a:t>
            </a:r>
            <a:r>
              <a:rPr lang="fr-FR" dirty="0" err="1"/>
              <a:t>omnitaepel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diam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inum</a:t>
            </a:r>
            <a:r>
              <a:rPr lang="fr-FR" dirty="0"/>
              <a:t> nem </a:t>
            </a:r>
            <a:r>
              <a:rPr lang="fr-FR" dirty="0" err="1"/>
              <a:t>rest</a:t>
            </a:r>
            <a:r>
              <a:rPr lang="fr-FR" dirty="0"/>
              <a:t>, qui </a:t>
            </a:r>
            <a:r>
              <a:rPr lang="fr-FR" dirty="0" err="1"/>
              <a:t>beatest</a:t>
            </a:r>
            <a:r>
              <a:rPr lang="fr-FR" dirty="0"/>
              <a:t> </a:t>
            </a:r>
            <a:r>
              <a:rPr lang="fr-FR" dirty="0" err="1"/>
              <a:t>volecus</a:t>
            </a:r>
            <a:r>
              <a:rPr lang="fr-FR" dirty="0"/>
              <a:t> </a:t>
            </a:r>
            <a:r>
              <a:rPr lang="fr-FR" dirty="0" err="1"/>
              <a:t>molor</a:t>
            </a:r>
            <a:r>
              <a:rPr lang="fr-FR" dirty="0"/>
              <a:t> </a:t>
            </a:r>
            <a:r>
              <a:rPr lang="fr-FR" dirty="0" err="1"/>
              <a:t>rerunt</a:t>
            </a:r>
            <a:r>
              <a:rPr lang="fr-FR" dirty="0"/>
              <a:t> </a:t>
            </a:r>
            <a:r>
              <a:rPr lang="fr-FR" dirty="0" err="1"/>
              <a:t>audae</a:t>
            </a:r>
            <a:r>
              <a:rPr lang="fr-FR" dirty="0"/>
              <a:t>. Pore </a:t>
            </a:r>
            <a:r>
              <a:rPr lang="fr-FR" dirty="0" err="1"/>
              <a:t>optur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corionse</a:t>
            </a:r>
            <a:r>
              <a:rPr lang="fr-FR" dirty="0"/>
              <a:t> cum labo. </a:t>
            </a:r>
            <a:r>
              <a:rPr lang="fr-FR" dirty="0" err="1"/>
              <a:t>Ihicil</a:t>
            </a:r>
            <a:r>
              <a:rPr lang="fr-FR" dirty="0"/>
              <a:t> </a:t>
            </a:r>
            <a:r>
              <a:rPr lang="fr-FR" dirty="0" err="1"/>
              <a:t>moditam</a:t>
            </a:r>
            <a:r>
              <a:rPr lang="fr-FR" dirty="0"/>
              <a:t>, </a:t>
            </a:r>
            <a:r>
              <a:rPr lang="fr-FR" dirty="0" err="1"/>
              <a:t>untotaq</a:t>
            </a:r>
            <a:r>
              <a:rPr lang="fr-FR" dirty="0"/>
              <a:t> </a:t>
            </a:r>
            <a:r>
              <a:rPr lang="fr-FR" dirty="0" err="1"/>
              <a:t>uibus</a:t>
            </a:r>
            <a:r>
              <a:rPr lang="fr-FR" dirty="0"/>
              <a:t>.</a:t>
            </a:r>
          </a:p>
          <a:p>
            <a:pPr lvl="2"/>
            <a:r>
              <a:rPr lang="fr-FR" dirty="0"/>
              <a:t>Lut mos </a:t>
            </a:r>
            <a:r>
              <a:rPr lang="fr-FR" dirty="0" err="1"/>
              <a:t>rera</a:t>
            </a:r>
            <a:r>
              <a:rPr lang="fr-FR" dirty="0"/>
              <a:t> </a:t>
            </a:r>
            <a:r>
              <a:rPr lang="fr-FR" dirty="0" err="1"/>
              <a:t>invent</a:t>
            </a:r>
            <a:r>
              <a:rPr lang="fr-FR" dirty="0"/>
              <a:t> </a:t>
            </a:r>
            <a:r>
              <a:rPr lang="fr-FR" dirty="0" err="1"/>
              <a:t>perempo</a:t>
            </a:r>
            <a:endParaRPr lang="fr-FR" dirty="0"/>
          </a:p>
          <a:p>
            <a:pPr lvl="2"/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seni</a:t>
            </a:r>
            <a:r>
              <a:rPr lang="fr-FR" dirty="0"/>
              <a:t> </a:t>
            </a:r>
            <a:r>
              <a:rPr lang="fr-FR" dirty="0" err="1"/>
              <a:t>dollatur</a:t>
            </a:r>
            <a:endParaRPr lang="fr-FR" dirty="0"/>
          </a:p>
          <a:p>
            <a:pPr lvl="2"/>
            <a:r>
              <a:rPr lang="fr-FR" dirty="0"/>
              <a:t>sus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niet ut </a:t>
            </a:r>
            <a:r>
              <a:rPr lang="fr-FR" dirty="0" err="1"/>
              <a:t>lam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4294967295"/>
          </p:nvPr>
        </p:nvSpPr>
        <p:spPr>
          <a:xfrm>
            <a:off x="4399157" y="2171700"/>
            <a:ext cx="3359749" cy="3556000"/>
          </a:xfrm>
        </p:spPr>
        <p:txBody>
          <a:bodyPr/>
          <a:lstStyle/>
          <a:p>
            <a:r>
              <a:rPr lang="fr-FR" dirty="0"/>
              <a:t>Titre votre ici</a:t>
            </a:r>
          </a:p>
          <a:p>
            <a:pPr lvl="1"/>
            <a:r>
              <a:rPr lang="fr-FR" dirty="0"/>
              <a:t>Es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Onem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quiate</a:t>
            </a:r>
            <a:r>
              <a:rPr lang="fr-FR" dirty="0"/>
              <a:t> none </a:t>
            </a:r>
            <a:r>
              <a:rPr lang="fr-FR" dirty="0" err="1"/>
              <a:t>porum</a:t>
            </a:r>
            <a:r>
              <a:rPr lang="fr-FR" dirty="0"/>
              <a:t> </a:t>
            </a:r>
            <a:r>
              <a:rPr lang="fr-FR" dirty="0" err="1"/>
              <a:t>voluptae</a:t>
            </a:r>
            <a:r>
              <a:rPr lang="fr-FR" dirty="0"/>
              <a:t> </a:t>
            </a:r>
            <a:r>
              <a:rPr lang="fr-FR" dirty="0" err="1"/>
              <a:t>eium</a:t>
            </a:r>
            <a:r>
              <a:rPr lang="fr-FR" dirty="0"/>
              <a:t> </a:t>
            </a:r>
            <a:r>
              <a:rPr lang="fr-FR" dirty="0" err="1"/>
              <a:t>reces</a:t>
            </a:r>
            <a:r>
              <a:rPr lang="fr-FR" dirty="0"/>
              <a:t> </a:t>
            </a:r>
            <a:r>
              <a:rPr lang="fr-FR" dirty="0" err="1"/>
              <a:t>corissit</a:t>
            </a:r>
            <a:r>
              <a:rPr lang="fr-FR" dirty="0"/>
              <a:t>, que nos </a:t>
            </a:r>
            <a:r>
              <a:rPr lang="fr-FR" dirty="0" err="1"/>
              <a:t>acestiis</a:t>
            </a:r>
            <a:r>
              <a:rPr lang="fr-FR" dirty="0"/>
              <a:t> </a:t>
            </a:r>
            <a:r>
              <a:rPr lang="fr-FR" dirty="0" err="1"/>
              <a:t>dolorae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alibus</a:t>
            </a:r>
            <a:r>
              <a:rPr lang="fr-FR" dirty="0"/>
              <a:t> </a:t>
            </a:r>
            <a:r>
              <a:rPr lang="fr-FR" dirty="0" err="1"/>
              <a:t>cullabo</a:t>
            </a:r>
            <a:r>
              <a:rPr lang="fr-FR" dirty="0"/>
              <a:t> </a:t>
            </a:r>
            <a:r>
              <a:rPr lang="fr-FR" dirty="0" err="1"/>
              <a:t>rroviti</a:t>
            </a:r>
            <a:r>
              <a:rPr lang="fr-FR" dirty="0"/>
              <a:t> </a:t>
            </a:r>
            <a:r>
              <a:rPr lang="fr-FR" dirty="0" err="1"/>
              <a:t>orporrovid</a:t>
            </a:r>
            <a:r>
              <a:rPr lang="fr-FR" dirty="0"/>
              <a:t> que </a:t>
            </a:r>
            <a:r>
              <a:rPr lang="fr-FR" dirty="0" err="1"/>
              <a:t>volorrum</a:t>
            </a:r>
            <a:r>
              <a:rPr lang="fr-FR" dirty="0"/>
              <a:t> </a:t>
            </a:r>
            <a:r>
              <a:rPr lang="fr-FR" dirty="0" err="1"/>
              <a:t>ipictur</a:t>
            </a:r>
            <a:r>
              <a:rPr lang="fr-FR" dirty="0"/>
              <a:t>?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dolorepe</a:t>
            </a:r>
            <a:r>
              <a:rPr lang="fr-FR" dirty="0"/>
              <a:t> </a:t>
            </a:r>
            <a:r>
              <a:rPr lang="fr-FR" dirty="0" err="1"/>
              <a:t>optia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pore </a:t>
            </a:r>
            <a:r>
              <a:rPr lang="fr-FR" dirty="0" err="1"/>
              <a:t>int</a:t>
            </a:r>
            <a:r>
              <a:rPr lang="fr-FR" dirty="0"/>
              <a:t> </a:t>
            </a:r>
            <a:r>
              <a:rPr lang="fr-FR" dirty="0" err="1"/>
              <a:t>quiaspitam</a:t>
            </a:r>
            <a:r>
              <a:rPr lang="fr-FR" dirty="0"/>
              <a:t> </a:t>
            </a:r>
            <a:r>
              <a:rPr lang="fr-FR" dirty="0" err="1"/>
              <a:t>quatur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Lut mos </a:t>
            </a:r>
            <a:r>
              <a:rPr lang="fr-FR" dirty="0" err="1"/>
              <a:t>rera</a:t>
            </a:r>
            <a:r>
              <a:rPr lang="fr-FR" dirty="0"/>
              <a:t> </a:t>
            </a:r>
            <a:r>
              <a:rPr lang="fr-FR" dirty="0" err="1"/>
              <a:t>invent</a:t>
            </a:r>
            <a:r>
              <a:rPr lang="fr-FR" dirty="0"/>
              <a:t> </a:t>
            </a:r>
            <a:r>
              <a:rPr lang="fr-FR" dirty="0" err="1"/>
              <a:t>perempo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seni</a:t>
            </a:r>
            <a:r>
              <a:rPr lang="fr-FR" dirty="0"/>
              <a:t> </a:t>
            </a:r>
            <a:r>
              <a:rPr lang="fr-FR" dirty="0" err="1"/>
              <a:t>dollatur</a:t>
            </a:r>
            <a:r>
              <a:rPr lang="fr-FR" dirty="0"/>
              <a:t>, sus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niet ut </a:t>
            </a:r>
            <a:r>
              <a:rPr lang="fr-FR" dirty="0" err="1"/>
              <a:t>lam</a:t>
            </a:r>
            <a:r>
              <a:rPr lang="fr-FR" dirty="0"/>
              <a:t>, nos il </a:t>
            </a:r>
            <a:r>
              <a:rPr lang="fr-FR" dirty="0" err="1"/>
              <a:t>magnihitibea</a:t>
            </a:r>
            <a:r>
              <a:rPr lang="fr-FR" dirty="0"/>
              <a:t> </a:t>
            </a:r>
            <a:r>
              <a:rPr lang="fr-FR" dirty="0" err="1"/>
              <a:t>eiciis</a:t>
            </a:r>
            <a:r>
              <a:rPr lang="fr-FR" dirty="0"/>
              <a:t> es </a:t>
            </a:r>
            <a:r>
              <a:rPr lang="fr-FR" dirty="0" err="1"/>
              <a:t>doluptus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Votre titre ici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" name="Image 1" descr="Une image contenant cercl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E15528F1-E9AA-B6A0-74E2-0C3E82F7A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009" y="5961548"/>
            <a:ext cx="799023" cy="7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0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Entrez votre titre ici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Descriptif de la partie</a:t>
            </a:r>
          </a:p>
          <a:p>
            <a:pPr lvl="1"/>
            <a:r>
              <a:rPr lang="fr-FR" dirty="0"/>
              <a:t>Ra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coratem</a:t>
            </a:r>
            <a:r>
              <a:rPr lang="fr-FR" dirty="0"/>
              <a:t> </a:t>
            </a:r>
            <a:r>
              <a:rPr lang="fr-FR" dirty="0" err="1"/>
              <a:t>doluptatur</a:t>
            </a:r>
            <a:r>
              <a:rPr lang="fr-FR" dirty="0"/>
              <a:t>? </a:t>
            </a:r>
            <a:r>
              <a:rPr lang="fr-FR" dirty="0" err="1"/>
              <a:t>Itaquis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a </a:t>
            </a:r>
            <a:r>
              <a:rPr lang="fr-FR" dirty="0" err="1"/>
              <a:t>ditatibus</a:t>
            </a:r>
            <a:r>
              <a:rPr lang="fr-FR" dirty="0"/>
              <a:t>, </a:t>
            </a:r>
            <a:r>
              <a:rPr lang="fr-FR" dirty="0" err="1"/>
              <a:t>omnitaepel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diam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inum</a:t>
            </a:r>
            <a:r>
              <a:rPr lang="fr-FR" dirty="0"/>
              <a:t> nem </a:t>
            </a:r>
            <a:r>
              <a:rPr lang="fr-FR" dirty="0" err="1"/>
              <a:t>rest</a:t>
            </a:r>
            <a:r>
              <a:rPr lang="fr-FR" dirty="0"/>
              <a:t>, qui </a:t>
            </a:r>
            <a:r>
              <a:rPr lang="fr-FR" dirty="0" err="1"/>
              <a:t>beatest</a:t>
            </a:r>
            <a:r>
              <a:rPr lang="fr-FR" dirty="0"/>
              <a:t> </a:t>
            </a:r>
            <a:r>
              <a:rPr lang="fr-FR" dirty="0" err="1"/>
              <a:t>volecus</a:t>
            </a:r>
            <a:r>
              <a:rPr lang="fr-FR" dirty="0"/>
              <a:t> </a:t>
            </a:r>
            <a:r>
              <a:rPr lang="fr-FR" dirty="0" err="1"/>
              <a:t>molor</a:t>
            </a:r>
            <a:r>
              <a:rPr lang="fr-FR" dirty="0"/>
              <a:t> </a:t>
            </a:r>
            <a:r>
              <a:rPr lang="fr-FR" dirty="0" err="1"/>
              <a:t>rerunt</a:t>
            </a:r>
            <a:r>
              <a:rPr lang="fr-FR" dirty="0"/>
              <a:t> </a:t>
            </a:r>
            <a:r>
              <a:rPr lang="fr-FR" dirty="0" err="1"/>
              <a:t>audae</a:t>
            </a:r>
            <a:r>
              <a:rPr lang="fr-FR" dirty="0"/>
              <a:t>. Pore </a:t>
            </a:r>
            <a:r>
              <a:rPr lang="fr-FR" dirty="0" err="1"/>
              <a:t>optur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corionse</a:t>
            </a:r>
            <a:r>
              <a:rPr lang="fr-FR" dirty="0"/>
              <a:t> cum labo. </a:t>
            </a:r>
            <a:r>
              <a:rPr lang="fr-FR" dirty="0" err="1"/>
              <a:t>Ihicil</a:t>
            </a:r>
            <a:r>
              <a:rPr lang="fr-FR" dirty="0"/>
              <a:t> </a:t>
            </a:r>
            <a:r>
              <a:rPr lang="fr-FR" dirty="0" err="1"/>
              <a:t>moditam</a:t>
            </a:r>
            <a:r>
              <a:rPr lang="fr-FR" dirty="0"/>
              <a:t>, </a:t>
            </a:r>
            <a:r>
              <a:rPr lang="fr-FR" dirty="0" err="1"/>
              <a:t>untotaq</a:t>
            </a:r>
            <a:r>
              <a:rPr lang="fr-FR" dirty="0"/>
              <a:t> </a:t>
            </a:r>
            <a:r>
              <a:rPr lang="fr-FR" dirty="0" err="1"/>
              <a:t>uibus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Lut mos </a:t>
            </a:r>
            <a:r>
              <a:rPr lang="fr-FR" dirty="0" err="1"/>
              <a:t>rera</a:t>
            </a:r>
            <a:r>
              <a:rPr lang="fr-FR" dirty="0"/>
              <a:t> </a:t>
            </a:r>
            <a:r>
              <a:rPr lang="fr-FR" dirty="0" err="1"/>
              <a:t>invent</a:t>
            </a:r>
            <a:r>
              <a:rPr lang="fr-FR" dirty="0"/>
              <a:t> </a:t>
            </a:r>
            <a:r>
              <a:rPr lang="fr-FR" dirty="0" err="1"/>
              <a:t>perempo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seni</a:t>
            </a:r>
            <a:r>
              <a:rPr lang="fr-FR" dirty="0"/>
              <a:t> </a:t>
            </a:r>
            <a:r>
              <a:rPr lang="fr-FR" dirty="0" err="1"/>
              <a:t>dollatur</a:t>
            </a:r>
            <a:r>
              <a:rPr lang="fr-FR" dirty="0"/>
              <a:t>, sus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niet ut </a:t>
            </a:r>
            <a:r>
              <a:rPr lang="fr-FR" dirty="0" err="1"/>
              <a:t>lam</a:t>
            </a:r>
            <a:r>
              <a:rPr lang="fr-FR" dirty="0"/>
              <a:t>, nos il </a:t>
            </a:r>
            <a:r>
              <a:rPr lang="fr-FR" dirty="0" err="1"/>
              <a:t>magnihitibea</a:t>
            </a:r>
            <a:r>
              <a:rPr lang="fr-FR" dirty="0"/>
              <a:t> </a:t>
            </a:r>
            <a:r>
              <a:rPr lang="fr-FR" dirty="0" err="1"/>
              <a:t>eiciis</a:t>
            </a:r>
            <a:r>
              <a:rPr lang="fr-FR" dirty="0"/>
              <a:t> es </a:t>
            </a:r>
            <a:r>
              <a:rPr lang="fr-FR" dirty="0" err="1"/>
              <a:t>doluptus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8" name="Image 7" descr="Une image contenant cercl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B421FDD-92A7-A303-A6AE-FFE445EE6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009" y="5961548"/>
            <a:ext cx="799023" cy="7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5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Entrez votre </a:t>
            </a:r>
            <a:br>
              <a:rPr lang="fr-FR" dirty="0"/>
            </a:br>
            <a:r>
              <a:rPr lang="fr-FR" dirty="0"/>
              <a:t>titre ici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A539-CEB8-AE4B-BB83-0A7D7F63FFAA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" name="Image 6" descr="Une image contenant cercl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66C19F77-D9FB-104F-9179-43CA26922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009" y="5961548"/>
            <a:ext cx="799023" cy="7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0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512" y="3167494"/>
            <a:ext cx="3321050" cy="2852737"/>
          </a:xfrm>
        </p:spPr>
        <p:txBody>
          <a:bodyPr anchor="t">
            <a:normAutofit/>
          </a:bodyPr>
          <a:lstStyle/>
          <a:p>
            <a:r>
              <a:rPr lang="fr-FR" dirty="0"/>
              <a:t>Entre votre titre ici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140313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67751" y="6356350"/>
            <a:ext cx="2864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C3A539-CEB8-AE4B-BB83-0A7D7F63FFAA}" type="slidenum">
              <a:rPr lang="fr-FR" smtClean="0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CE6C503-C835-D292-B29B-872CDE7672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56" r="38245" b="7818"/>
          <a:stretch/>
        </p:blipFill>
        <p:spPr>
          <a:xfrm>
            <a:off x="5130402" y="863"/>
            <a:ext cx="7080088" cy="5683250"/>
          </a:xfrm>
          <a:custGeom>
            <a:avLst/>
            <a:gdLst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0 w 7099138"/>
              <a:gd name="connsiteY9" fmla="*/ 130386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43985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59887 w 7099138"/>
              <a:gd name="connsiteY8" fmla="*/ 293801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0 w 7099138"/>
              <a:gd name="connsiteY4" fmla="*/ 273662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87464 w 7099138"/>
              <a:gd name="connsiteY4" fmla="*/ 2919504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0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0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15902 w 7099138"/>
              <a:gd name="connsiteY9" fmla="*/ 1287957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87464 w 7099138"/>
              <a:gd name="connsiteY9" fmla="*/ 1136882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87761 w 7099138"/>
              <a:gd name="connsiteY9" fmla="*/ 858208 h 5683250"/>
              <a:gd name="connsiteX10" fmla="*/ 23854 w 7099138"/>
              <a:gd name="connsiteY10" fmla="*/ 0 h 5683250"/>
              <a:gd name="connsiteX0" fmla="*/ 23854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23854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79715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429104 w 7099138"/>
              <a:gd name="connsiteY6" fmla="*/ 2158092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07184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70313 w 7099138"/>
              <a:gd name="connsiteY5" fmla="*/ 2452789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07184 w 7099138"/>
              <a:gd name="connsiteY6" fmla="*/ 20622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377034 w 7099138"/>
              <a:gd name="connsiteY6" fmla="*/ 219564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324186 w 7099138"/>
              <a:gd name="connsiteY5" fmla="*/ 26834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8786 w 7099138"/>
              <a:gd name="connsiteY5" fmla="*/ 246753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1805 w 7099138"/>
              <a:gd name="connsiteY4" fmla="*/ 272072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32562 w 7099138"/>
              <a:gd name="connsiteY0" fmla="*/ 0 h 5683250"/>
              <a:gd name="connsiteX1" fmla="*/ 7099138 w 7099138"/>
              <a:gd name="connsiteY1" fmla="*/ 0 h 5683250"/>
              <a:gd name="connsiteX2" fmla="*/ 7099138 w 7099138"/>
              <a:gd name="connsiteY2" fmla="*/ 5683250 h 5683250"/>
              <a:gd name="connsiteX3" fmla="*/ 0 w 7099138"/>
              <a:gd name="connsiteY3" fmla="*/ 5683250 h 5683250"/>
              <a:gd name="connsiteX4" fmla="*/ 38155 w 7099138"/>
              <a:gd name="connsiteY4" fmla="*/ 2714372 h 5683250"/>
              <a:gd name="connsiteX5" fmla="*/ 292436 w 7099138"/>
              <a:gd name="connsiteY5" fmla="*/ 2473887 h 5683250"/>
              <a:gd name="connsiteX6" fmla="*/ 294484 w 7099138"/>
              <a:gd name="connsiteY6" fmla="*/ 2074998 h 5683250"/>
              <a:gd name="connsiteX7" fmla="*/ 1143985 w 7099138"/>
              <a:gd name="connsiteY7" fmla="*/ 1346694 h 5683250"/>
              <a:gd name="connsiteX8" fmla="*/ 1136034 w 7099138"/>
              <a:gd name="connsiteY8" fmla="*/ 301752 h 5683250"/>
              <a:gd name="connsiteX9" fmla="*/ 26504 w 7099138"/>
              <a:gd name="connsiteY9" fmla="*/ 1284928 h 5683250"/>
              <a:gd name="connsiteX10" fmla="*/ 32562 w 709913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2493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75735 w 7080088"/>
              <a:gd name="connsiteY7" fmla="*/ 14101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2235 w 7080088"/>
              <a:gd name="connsiteY7" fmla="*/ 136574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  <a:gd name="connsiteX0" fmla="*/ 13512 w 7080088"/>
              <a:gd name="connsiteY0" fmla="*/ 0 h 5683250"/>
              <a:gd name="connsiteX1" fmla="*/ 7080088 w 7080088"/>
              <a:gd name="connsiteY1" fmla="*/ 0 h 5683250"/>
              <a:gd name="connsiteX2" fmla="*/ 7080088 w 7080088"/>
              <a:gd name="connsiteY2" fmla="*/ 5683250 h 5683250"/>
              <a:gd name="connsiteX3" fmla="*/ 0 w 7080088"/>
              <a:gd name="connsiteY3" fmla="*/ 5683250 h 5683250"/>
              <a:gd name="connsiteX4" fmla="*/ 19105 w 7080088"/>
              <a:gd name="connsiteY4" fmla="*/ 2714372 h 5683250"/>
              <a:gd name="connsiteX5" fmla="*/ 273386 w 7080088"/>
              <a:gd name="connsiteY5" fmla="*/ 2473887 h 5683250"/>
              <a:gd name="connsiteX6" fmla="*/ 275434 w 7080088"/>
              <a:gd name="connsiteY6" fmla="*/ 2074998 h 5683250"/>
              <a:gd name="connsiteX7" fmla="*/ 1118585 w 7080088"/>
              <a:gd name="connsiteY7" fmla="*/ 1346694 h 5683250"/>
              <a:gd name="connsiteX8" fmla="*/ 1116984 w 7080088"/>
              <a:gd name="connsiteY8" fmla="*/ 301752 h 5683250"/>
              <a:gd name="connsiteX9" fmla="*/ 7454 w 7080088"/>
              <a:gd name="connsiteY9" fmla="*/ 1284928 h 5683250"/>
              <a:gd name="connsiteX10" fmla="*/ 13512 w 7080088"/>
              <a:gd name="connsiteY10" fmla="*/ 0 h 568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0088" h="5683250">
                <a:moveTo>
                  <a:pt x="13512" y="0"/>
                </a:moveTo>
                <a:lnTo>
                  <a:pt x="7080088" y="0"/>
                </a:lnTo>
                <a:lnTo>
                  <a:pt x="7080088" y="5683250"/>
                </a:lnTo>
                <a:lnTo>
                  <a:pt x="0" y="5683250"/>
                </a:lnTo>
                <a:cubicBezTo>
                  <a:pt x="6368" y="5665174"/>
                  <a:pt x="19087" y="2707048"/>
                  <a:pt x="19105" y="2714372"/>
                </a:cubicBezTo>
                <a:cubicBezTo>
                  <a:pt x="108099" y="2632094"/>
                  <a:pt x="279642" y="2473615"/>
                  <a:pt x="273386" y="2473887"/>
                </a:cubicBezTo>
                <a:cubicBezTo>
                  <a:pt x="276185" y="2491207"/>
                  <a:pt x="278985" y="2083078"/>
                  <a:pt x="275434" y="2074998"/>
                </a:cubicBezTo>
                <a:cubicBezTo>
                  <a:pt x="283434" y="2065063"/>
                  <a:pt x="1123285" y="1324879"/>
                  <a:pt x="1118585" y="1346694"/>
                </a:cubicBezTo>
                <a:cubicBezTo>
                  <a:pt x="1122285" y="1341280"/>
                  <a:pt x="1119634" y="650066"/>
                  <a:pt x="1116984" y="301752"/>
                </a:cubicBezTo>
                <a:lnTo>
                  <a:pt x="7454" y="1284928"/>
                </a:lnTo>
                <a:cubicBezTo>
                  <a:pt x="7454" y="850308"/>
                  <a:pt x="13512" y="434620"/>
                  <a:pt x="13512" y="0"/>
                </a:cubicBezTo>
                <a:close/>
              </a:path>
            </a:pathLst>
          </a:custGeom>
          <a:noFill/>
        </p:spPr>
      </p:pic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55512" y="1299219"/>
            <a:ext cx="1974850" cy="1643063"/>
          </a:xfrm>
        </p:spPr>
        <p:txBody>
          <a:bodyPr>
            <a:normAutofit/>
          </a:bodyPr>
          <a:lstStyle/>
          <a:p>
            <a:r>
              <a:rPr lang="fr-FR" sz="11100"/>
              <a:t>4</a:t>
            </a:r>
          </a:p>
        </p:txBody>
      </p:sp>
      <p:pic>
        <p:nvPicPr>
          <p:cNvPr id="7" name="Image 6" descr="Une image contenant cercl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897A8262-C42F-14A3-3BF6-D755A42E7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009" y="5961548"/>
            <a:ext cx="799023" cy="7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448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TTOP">
      <a:dk1>
        <a:srgbClr val="035077"/>
      </a:dk1>
      <a:lt1>
        <a:srgbClr val="FFFFFF"/>
      </a:lt1>
      <a:dk2>
        <a:srgbClr val="586CDC"/>
      </a:dk2>
      <a:lt2>
        <a:srgbClr val="119A7E"/>
      </a:lt2>
      <a:accent1>
        <a:srgbClr val="47D995"/>
      </a:accent1>
      <a:accent2>
        <a:srgbClr val="F5D736"/>
      </a:accent2>
      <a:accent3>
        <a:srgbClr val="FE99D4"/>
      </a:accent3>
      <a:accent4>
        <a:srgbClr val="4453AB"/>
      </a:accent4>
      <a:accent5>
        <a:srgbClr val="0F6554"/>
      </a:accent5>
      <a:accent6>
        <a:srgbClr val="37A774"/>
      </a:accent6>
      <a:hlink>
        <a:srgbClr val="C2AA2A"/>
      </a:hlink>
      <a:folHlink>
        <a:srgbClr val="CC7AAC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7E903D68A564EAB1B46118AA0192F" ma:contentTypeVersion="0" ma:contentTypeDescription="Crée un document." ma:contentTypeScope="" ma:versionID="58311966872ed3682aa5a4d7d8d7480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dc2724ea5eeb8e9e423cfa8c225edd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BC4211-127E-462B-9B13-608521C8FD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956FA91-5DBB-4F1F-A148-4577798B1F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8FF535-5E15-4A71-AFAE-55705D134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467</Words>
  <Application>Microsoft Office PowerPoint</Application>
  <PresentationFormat>Grand écran</PresentationFormat>
  <Paragraphs>57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TAPEZ ICI LE TITRE  DE PRÉSENTATION</vt:lpstr>
      <vt:lpstr>Sommaire</vt:lpstr>
      <vt:lpstr>Entrez votre titre ici</vt:lpstr>
      <vt:lpstr>Votre titre ici</vt:lpstr>
      <vt:lpstr>Votre titre ici</vt:lpstr>
      <vt:lpstr>Entrez votre titre ici</vt:lpstr>
      <vt:lpstr>Entrez votre  titre ici</vt:lpstr>
      <vt:lpstr>Entre votre titre ici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Delphie Guillaumé</cp:lastModifiedBy>
  <cp:revision>117</cp:revision>
  <dcterms:created xsi:type="dcterms:W3CDTF">2023-10-03T14:42:05Z</dcterms:created>
  <dcterms:modified xsi:type="dcterms:W3CDTF">2025-09-17T09:40:03Z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0x0101005187E903D68A564EAB1B46118AA0192F</vt:lpwstr>
  </property>
</Properties>
</file>