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2" r:id="rId4"/>
    <p:sldId id="261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0"/>
    <p:restoredTop sz="94669"/>
  </p:normalViewPr>
  <p:slideViewPr>
    <p:cSldViewPr snapToGrid="0" snapToObjects="1">
      <p:cViewPr>
        <p:scale>
          <a:sx n="100" d="100"/>
          <a:sy n="100" d="100"/>
        </p:scale>
        <p:origin x="4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E87F8-2E02-4240-B234-71003B317382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6F9-4A30-0848-A7AE-51D9C9B638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46F9-4A30-0848-A7AE-51D9C9B638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2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46F9-4A30-0848-A7AE-51D9C9B638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8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954063"/>
            <a:ext cx="750000" cy="915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000" y="646362"/>
            <a:ext cx="792000" cy="1669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066" y="1445674"/>
            <a:ext cx="2922450" cy="395223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5978970" y="2395944"/>
            <a:ext cx="504463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TAPEZ ICI VOTRE TITRE </a:t>
            </a:r>
            <a:br>
              <a:rPr lang="fr-FR" dirty="0" smtClean="0"/>
            </a:br>
            <a:r>
              <a:rPr lang="fr-FR" dirty="0" smtClean="0"/>
              <a:t>DE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78970" y="3764373"/>
            <a:ext cx="5033962" cy="1655762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8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>
                <a:solidFill>
                  <a:schemeClr val="accent4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8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lnSpc>
                <a:spcPts val="22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794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1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1" y="3556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7" y="3535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4013" y="2246178"/>
            <a:ext cx="4320000" cy="345537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2"/>
          </p:nvPr>
        </p:nvSpPr>
        <p:spPr>
          <a:xfrm>
            <a:off x="6215231" y="2246178"/>
            <a:ext cx="4320000" cy="345537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99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064500" y="2171700"/>
            <a:ext cx="3328988" cy="355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247" y="4498446"/>
            <a:ext cx="432000" cy="9108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4"/>
          </p:nvPr>
        </p:nvSpPr>
        <p:spPr>
          <a:xfrm>
            <a:off x="767750" y="2171700"/>
            <a:ext cx="3325813" cy="35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5"/>
          </p:nvPr>
        </p:nvSpPr>
        <p:spPr>
          <a:xfrm>
            <a:off x="4416125" y="2171700"/>
            <a:ext cx="3325813" cy="35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0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5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191000" y="0"/>
            <a:ext cx="80010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78525" y="3768184"/>
            <a:ext cx="5145088" cy="887570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0109200" y="5638800"/>
            <a:ext cx="2082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5829300" y="0"/>
            <a:ext cx="750000" cy="10683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000" y="4655754"/>
            <a:ext cx="792000" cy="166980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5978970" y="2395944"/>
            <a:ext cx="5144643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TAPEZ ICI VOTRE TITRE </a:t>
            </a:r>
            <a:br>
              <a:rPr lang="fr-FR" dirty="0" smtClean="0"/>
            </a:br>
            <a:r>
              <a:rPr lang="fr-FR" dirty="0" smtClean="0"/>
              <a:t>DE PRÉSENTATION</a:t>
            </a:r>
            <a:endParaRPr lang="fr-FR" dirty="0"/>
          </a:p>
        </p:txBody>
      </p:sp>
      <p:sp>
        <p:nvSpPr>
          <p:cNvPr id="27" name="Forme libre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30800" cy="6858000"/>
          </a:xfrm>
          <a:custGeom>
            <a:avLst/>
            <a:gdLst>
              <a:gd name="connsiteX0" fmla="*/ 0 w 5130800"/>
              <a:gd name="connsiteY0" fmla="*/ 0 h 6858000"/>
              <a:gd name="connsiteX1" fmla="*/ 4235450 w 5130800"/>
              <a:gd name="connsiteY1" fmla="*/ 0 h 6858000"/>
              <a:gd name="connsiteX2" fmla="*/ 4235450 w 5130800"/>
              <a:gd name="connsiteY2" fmla="*/ 5638800 h 6858000"/>
              <a:gd name="connsiteX3" fmla="*/ 5130800 w 5130800"/>
              <a:gd name="connsiteY3" fmla="*/ 5638800 h 6858000"/>
              <a:gd name="connsiteX4" fmla="*/ 5130800 w 5130800"/>
              <a:gd name="connsiteY4" fmla="*/ 6858000 h 6858000"/>
              <a:gd name="connsiteX5" fmla="*/ 0 w 5130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0800" h="6858000">
                <a:moveTo>
                  <a:pt x="0" y="0"/>
                </a:moveTo>
                <a:lnTo>
                  <a:pt x="4235450" y="0"/>
                </a:lnTo>
                <a:lnTo>
                  <a:pt x="4235450" y="5638800"/>
                </a:lnTo>
                <a:lnTo>
                  <a:pt x="5130800" y="5638800"/>
                </a:lnTo>
                <a:lnTo>
                  <a:pt x="5130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201062"/>
            <a:ext cx="1421702" cy="16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5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441064"/>
            <a:ext cx="570155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5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372213" y="2171700"/>
            <a:ext cx="3355487" cy="3556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 marL="0" marR="0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2pPr>
            <a:lvl3pPr marL="540000" marR="0" indent="-228600" algn="l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+mj-lt"/>
              </a:defRPr>
            </a:lvl3pPr>
            <a:lvl4pPr marL="540000" marR="0" indent="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4pPr>
            <a:lvl5pPr marL="711450" marR="0" indent="-17145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1. titre de la partie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247" y="4498446"/>
            <a:ext cx="432000" cy="9108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6092524" y="2171700"/>
            <a:ext cx="3355487" cy="3556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 marL="0" marR="0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2pPr>
            <a:lvl3pPr marL="540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+mj-lt"/>
              </a:defRPr>
            </a:lvl3pPr>
            <a:lvl4pPr marL="540000" marR="0" indent="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4pPr>
            <a:lvl5pPr marL="711450" marR="0" indent="-17145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2. titre de la partie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3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1" y="289490"/>
            <a:ext cx="1959221" cy="3164400"/>
          </a:xfrm>
          <a:prstGeom prst="rect">
            <a:avLst/>
          </a:prstGeom>
        </p:spPr>
      </p:pic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6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197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189" y="294167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1" y="289490"/>
            <a:ext cx="1959221" cy="31644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lnSpc>
                <a:spcPts val="22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171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>
            <a:noAutofit/>
          </a:bodyPr>
          <a:lstStyle>
            <a:lvl1pPr>
              <a:spcBef>
                <a:spcPts val="2200"/>
              </a:spcBef>
              <a:defRPr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17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7750" y="365125"/>
            <a:ext cx="10649549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Tapez ici votre titre de 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7751" y="2246178"/>
            <a:ext cx="10649548" cy="345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Votre sous titre ici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40313" y="6356350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7751" y="6356350"/>
            <a:ext cx="2864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75" y="6020007"/>
            <a:ext cx="1489806" cy="64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771"/>
            <a:ext cx="432000" cy="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5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0" r:id="rId17"/>
    <p:sldLayoutId id="2147483657" r:id="rId18"/>
    <p:sldLayoutId id="2147483654" r:id="rId19"/>
    <p:sldLayoutId id="214748365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200"/>
        </a:lnSpc>
        <a:spcBef>
          <a:spcPts val="500"/>
        </a:spcBef>
        <a:buFont typeface="Arial"/>
        <a:buNone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ts val="2200"/>
        </a:lnSpc>
        <a:spcBef>
          <a:spcPts val="500"/>
        </a:spcBef>
        <a:buFont typeface="Arial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540000" indent="0" algn="l" defTabSz="914400" rtl="0" eaLnBrk="1" latinLnBrk="0" hangingPunct="1">
        <a:lnSpc>
          <a:spcPts val="1800"/>
        </a:lnSpc>
        <a:spcBef>
          <a:spcPts val="500"/>
        </a:spcBef>
        <a:buFont typeface="Arial"/>
        <a:buNone/>
        <a:defRPr sz="1400" kern="1200">
          <a:solidFill>
            <a:srgbClr val="000000"/>
          </a:solidFill>
          <a:latin typeface="+mj-lt"/>
          <a:ea typeface="+mn-ea"/>
          <a:cs typeface="+mn-cs"/>
        </a:defRPr>
      </a:lvl4pPr>
      <a:lvl5pPr marL="711450" indent="-171450" algn="l" defTabSz="914400" rtl="0" eaLnBrk="1" latinLnBrk="0" hangingPunct="1">
        <a:lnSpc>
          <a:spcPts val="1800"/>
        </a:lnSpc>
        <a:spcBef>
          <a:spcPts val="500"/>
        </a:spcBef>
        <a:buFont typeface="Arial" charset="0"/>
        <a:buChar char="•"/>
        <a:defRPr sz="14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TAPEZ ICI LE TITRE </a:t>
            </a:r>
            <a:br>
              <a:rPr lang="fr-FR" dirty="0"/>
            </a:br>
            <a:r>
              <a:rPr lang="fr-FR" dirty="0"/>
              <a:t>DE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CLIQUEZ ICI POUR MODIFIER </a:t>
            </a:r>
            <a:br>
              <a:rPr lang="fr-FR" dirty="0" smtClean="0"/>
            </a:br>
            <a:r>
              <a:rPr lang="fr-FR" dirty="0" smtClean="0"/>
              <a:t>LE SOUS-TITRE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CLIQUEZ ICI POUR MODIFIER </a:t>
            </a:r>
            <a:br>
              <a:rPr lang="fr-FR" dirty="0"/>
            </a:br>
            <a:r>
              <a:rPr lang="fr-FR" dirty="0"/>
              <a:t>LE SOUS-TITRE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TAPEZ ICI LE TITRE </a:t>
            </a:r>
            <a:br>
              <a:rPr lang="fr-FR" dirty="0"/>
            </a:br>
            <a:r>
              <a:rPr lang="fr-FR" dirty="0"/>
              <a:t>DE PRÉSENTATION</a:t>
            </a:r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1.Titre de la première partie</a:t>
            </a:r>
          </a:p>
          <a:p>
            <a:pPr lvl="2"/>
            <a:r>
              <a:rPr lang="fr-FR" dirty="0" smtClean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 smtClean="0"/>
              <a:t>2. Titre de la seconde partie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Entrez votre titre ici</a:t>
            </a:r>
            <a:endParaRPr lang="fr-FR" dirty="0"/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titre ici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Et </a:t>
            </a:r>
            <a:r>
              <a:rPr lang="fr-FR" dirty="0" err="1"/>
              <a:t>lanis</a:t>
            </a:r>
            <a:r>
              <a:rPr lang="fr-FR" dirty="0"/>
              <a:t> con non </a:t>
            </a:r>
            <a:r>
              <a:rPr lang="fr-FR" dirty="0" err="1"/>
              <a:t>repra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consequibus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doluptati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ent</a:t>
            </a:r>
            <a:r>
              <a:rPr lang="fr-FR" dirty="0"/>
              <a:t> </a:t>
            </a:r>
            <a:r>
              <a:rPr lang="fr-FR" dirty="0" err="1"/>
              <a:t>inctur</a:t>
            </a:r>
            <a:r>
              <a:rPr lang="fr-FR" dirty="0"/>
              <a:t> </a:t>
            </a:r>
            <a:r>
              <a:rPr lang="fr-FR" dirty="0" err="1"/>
              <a:t>solecturem</a:t>
            </a:r>
            <a:r>
              <a:rPr lang="fr-FR" dirty="0"/>
              <a:t> </a:t>
            </a:r>
            <a:r>
              <a:rPr lang="fr-FR" dirty="0" err="1"/>
              <a:t>dunt</a:t>
            </a:r>
            <a:r>
              <a:rPr lang="fr-FR" dirty="0"/>
              <a:t> </a:t>
            </a:r>
            <a:r>
              <a:rPr lang="fr-FR" dirty="0" err="1"/>
              <a:t>optat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Es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Onem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quiate</a:t>
            </a:r>
            <a:r>
              <a:rPr lang="fr-FR" dirty="0"/>
              <a:t> none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voluptae</a:t>
            </a:r>
            <a:r>
              <a:rPr lang="fr-FR" dirty="0"/>
              <a:t> </a:t>
            </a:r>
            <a:r>
              <a:rPr lang="fr-FR" dirty="0" err="1"/>
              <a:t>eium</a:t>
            </a:r>
            <a:r>
              <a:rPr lang="fr-FR" dirty="0"/>
              <a:t> </a:t>
            </a:r>
            <a:r>
              <a:rPr lang="fr-FR" dirty="0" err="1"/>
              <a:t>reces</a:t>
            </a:r>
            <a:r>
              <a:rPr lang="fr-FR" dirty="0"/>
              <a:t> </a:t>
            </a:r>
            <a:r>
              <a:rPr lang="fr-FR" dirty="0" err="1"/>
              <a:t>corissit</a:t>
            </a:r>
            <a:r>
              <a:rPr lang="fr-FR" dirty="0"/>
              <a:t>, que nos </a:t>
            </a:r>
            <a:r>
              <a:rPr lang="fr-FR" dirty="0" err="1"/>
              <a:t>acestiis</a:t>
            </a:r>
            <a:r>
              <a:rPr lang="fr-FR" dirty="0"/>
              <a:t> </a:t>
            </a:r>
            <a:r>
              <a:rPr lang="fr-FR" dirty="0" err="1"/>
              <a:t>dolorae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alibus</a:t>
            </a:r>
            <a:r>
              <a:rPr lang="fr-FR" dirty="0"/>
              <a:t> </a:t>
            </a:r>
            <a:r>
              <a:rPr lang="fr-FR" dirty="0" err="1"/>
              <a:t>cullabo</a:t>
            </a:r>
            <a:r>
              <a:rPr lang="fr-FR" dirty="0"/>
              <a:t> </a:t>
            </a:r>
            <a:r>
              <a:rPr lang="fr-FR" dirty="0" err="1"/>
              <a:t>rroviti</a:t>
            </a:r>
            <a:r>
              <a:rPr lang="fr-FR" dirty="0"/>
              <a:t> </a:t>
            </a:r>
            <a:r>
              <a:rPr lang="fr-FR" dirty="0" err="1"/>
              <a:t>orporrovid</a:t>
            </a:r>
            <a:r>
              <a:rPr lang="fr-FR" dirty="0"/>
              <a:t> que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ipictur</a:t>
            </a:r>
            <a:r>
              <a:rPr lang="fr-FR" dirty="0"/>
              <a:t>?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dolorepe</a:t>
            </a:r>
            <a:r>
              <a:rPr lang="fr-FR" dirty="0"/>
              <a:t> </a:t>
            </a:r>
            <a:r>
              <a:rPr lang="fr-FR" dirty="0" err="1"/>
              <a:t>optia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pore </a:t>
            </a:r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quiaspitam</a:t>
            </a:r>
            <a:r>
              <a:rPr lang="fr-FR" dirty="0"/>
              <a:t> </a:t>
            </a:r>
            <a:r>
              <a:rPr lang="fr-FR" dirty="0" err="1"/>
              <a:t>quatur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8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767751" y="2171700"/>
            <a:ext cx="3325812" cy="3556000"/>
          </a:xfrm>
        </p:spPr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 smtClean="0"/>
              <a:t>.</a:t>
            </a:r>
          </a:p>
          <a:p>
            <a:pPr lvl="2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 smtClean="0"/>
              <a:t>perempo</a:t>
            </a:r>
            <a:endParaRPr lang="fr-FR" dirty="0" smtClean="0"/>
          </a:p>
          <a:p>
            <a:pPr lvl="2"/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 smtClean="0"/>
              <a:t>dollatur</a:t>
            </a:r>
            <a:endParaRPr lang="fr-FR" dirty="0" smtClean="0"/>
          </a:p>
          <a:p>
            <a:pPr lvl="2"/>
            <a:r>
              <a:rPr lang="fr-FR" dirty="0"/>
              <a:t>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4399157" y="2171700"/>
            <a:ext cx="3359749" cy="3556000"/>
          </a:xfrm>
        </p:spPr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Es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Onem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quiate</a:t>
            </a:r>
            <a:r>
              <a:rPr lang="fr-FR" dirty="0"/>
              <a:t> none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voluptae</a:t>
            </a:r>
            <a:r>
              <a:rPr lang="fr-FR" dirty="0"/>
              <a:t> </a:t>
            </a:r>
            <a:r>
              <a:rPr lang="fr-FR" dirty="0" err="1"/>
              <a:t>eium</a:t>
            </a:r>
            <a:r>
              <a:rPr lang="fr-FR" dirty="0"/>
              <a:t> </a:t>
            </a:r>
            <a:r>
              <a:rPr lang="fr-FR" dirty="0" err="1"/>
              <a:t>reces</a:t>
            </a:r>
            <a:r>
              <a:rPr lang="fr-FR" dirty="0"/>
              <a:t> </a:t>
            </a:r>
            <a:r>
              <a:rPr lang="fr-FR" dirty="0" err="1"/>
              <a:t>corissit</a:t>
            </a:r>
            <a:r>
              <a:rPr lang="fr-FR" dirty="0"/>
              <a:t>, que nos </a:t>
            </a:r>
            <a:r>
              <a:rPr lang="fr-FR" dirty="0" err="1"/>
              <a:t>acestiis</a:t>
            </a:r>
            <a:r>
              <a:rPr lang="fr-FR" dirty="0"/>
              <a:t> </a:t>
            </a:r>
            <a:r>
              <a:rPr lang="fr-FR" dirty="0" err="1"/>
              <a:t>dolorae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alibus</a:t>
            </a:r>
            <a:r>
              <a:rPr lang="fr-FR" dirty="0"/>
              <a:t> </a:t>
            </a:r>
            <a:r>
              <a:rPr lang="fr-FR" dirty="0" err="1"/>
              <a:t>cullabo</a:t>
            </a:r>
            <a:r>
              <a:rPr lang="fr-FR" dirty="0"/>
              <a:t> </a:t>
            </a:r>
            <a:r>
              <a:rPr lang="fr-FR" dirty="0" err="1"/>
              <a:t>rroviti</a:t>
            </a:r>
            <a:r>
              <a:rPr lang="fr-FR" dirty="0"/>
              <a:t> </a:t>
            </a:r>
            <a:r>
              <a:rPr lang="fr-FR" dirty="0" err="1"/>
              <a:t>orporrovid</a:t>
            </a:r>
            <a:r>
              <a:rPr lang="fr-FR" dirty="0"/>
              <a:t> que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ipictur</a:t>
            </a:r>
            <a:r>
              <a:rPr lang="fr-FR" dirty="0"/>
              <a:t>?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dolorepe</a:t>
            </a:r>
            <a:r>
              <a:rPr lang="fr-FR" dirty="0"/>
              <a:t> </a:t>
            </a:r>
            <a:r>
              <a:rPr lang="fr-FR" dirty="0" err="1"/>
              <a:t>optia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pore </a:t>
            </a:r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quiaspitam</a:t>
            </a:r>
            <a:r>
              <a:rPr lang="fr-FR" dirty="0"/>
              <a:t> </a:t>
            </a:r>
            <a:r>
              <a:rPr lang="fr-FR" dirty="0" err="1"/>
              <a:t>quatur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Votre titre ici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1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Entrez votre titre ici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Descriptif de la partie</a:t>
            </a:r>
          </a:p>
          <a:p>
            <a:pPr lvl="1"/>
            <a:r>
              <a:rPr lang="fr-FR" dirty="0" smtClean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6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Entrez votre </a:t>
            </a:r>
            <a:br>
              <a:rPr lang="fr-FR" dirty="0" smtClean="0"/>
            </a:br>
            <a:r>
              <a:rPr lang="fr-FR" dirty="0" smtClean="0"/>
              <a:t>titre ici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 votre titre ici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944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TTOP">
      <a:dk1>
        <a:srgbClr val="035077"/>
      </a:dk1>
      <a:lt1>
        <a:srgbClr val="FFFFFF"/>
      </a:lt1>
      <a:dk2>
        <a:srgbClr val="586CDC"/>
      </a:dk2>
      <a:lt2>
        <a:srgbClr val="119A7E"/>
      </a:lt2>
      <a:accent1>
        <a:srgbClr val="47D995"/>
      </a:accent1>
      <a:accent2>
        <a:srgbClr val="F5D736"/>
      </a:accent2>
      <a:accent3>
        <a:srgbClr val="FE99D4"/>
      </a:accent3>
      <a:accent4>
        <a:srgbClr val="4453AB"/>
      </a:accent4>
      <a:accent5>
        <a:srgbClr val="0F6554"/>
      </a:accent5>
      <a:accent6>
        <a:srgbClr val="37A774"/>
      </a:accent6>
      <a:hlink>
        <a:srgbClr val="C2AA2A"/>
      </a:hlink>
      <a:folHlink>
        <a:srgbClr val="CC7AAC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7E903D68A564EAB1B46118AA0192F" ma:contentTypeVersion="0" ma:contentTypeDescription="Crée un document." ma:contentTypeScope="" ma:versionID="58311966872ed3682aa5a4d7d8d748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dc2724ea5eeb8e9e423cfa8c225edd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FF535-5E15-4A71-AFAE-55705D134CEA}"/>
</file>

<file path=customXml/itemProps2.xml><?xml version="1.0" encoding="utf-8"?>
<ds:datastoreItem xmlns:ds="http://schemas.openxmlformats.org/officeDocument/2006/customXml" ds:itemID="{3956FA91-5DBB-4F1F-A148-4577798B1F5D}"/>
</file>

<file path=customXml/itemProps3.xml><?xml version="1.0" encoding="utf-8"?>
<ds:datastoreItem xmlns:ds="http://schemas.openxmlformats.org/officeDocument/2006/customXml" ds:itemID="{54BC4211-127E-462B-9B13-608521C8FDE5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467</Words>
  <Application>Microsoft Macintosh PowerPoint</Application>
  <PresentationFormat>Grand écran</PresentationFormat>
  <Paragraphs>59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Thème Office</vt:lpstr>
      <vt:lpstr>TAPEZ ICI LE TITRE  DE PRÉSENTATION</vt:lpstr>
      <vt:lpstr>TAPEZ ICI LE TITRE  DE PRÉSENTATION</vt:lpstr>
      <vt:lpstr>Sommaire</vt:lpstr>
      <vt:lpstr>Entrez votre titre ici</vt:lpstr>
      <vt:lpstr>Votre titre ici</vt:lpstr>
      <vt:lpstr>Votre titre ici</vt:lpstr>
      <vt:lpstr>Entrez votre titre ici</vt:lpstr>
      <vt:lpstr>Entrez votre  titre ici</vt:lpstr>
      <vt:lpstr>Entre votre titre ici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111</cp:revision>
  <dcterms:created xsi:type="dcterms:W3CDTF">2023-10-03T14:42:05Z</dcterms:created>
  <dcterms:modified xsi:type="dcterms:W3CDTF">2023-10-04T09:25:24Z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0x0101005187E903D68A564EAB1B46118AA0192F</vt:lpwstr>
  </property>
</Properties>
</file>