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5113000" cy="21374100"/>
  <p:notesSz cx="6858000" cy="9144000"/>
  <p:embeddedFontLst>
    <p:embeddedFont>
      <p:font typeface="Montserrat" panose="020B0604020202020204" charset="0"/>
      <p:regular r:id="rId4"/>
    </p:embeddedFont>
    <p:embeddedFont>
      <p:font typeface="Montserrat Bold" panose="020B0604020202020204" charset="0"/>
      <p:regular r:id="rId5"/>
    </p:embeddedFont>
    <p:embeddedFont>
      <p:font typeface="Montserrat Semi-Bold" panose="020B0604020202020204" charset="0"/>
      <p:regular r:id="rId6"/>
    </p:embeddedFont>
    <p:embeddedFont>
      <p:font typeface="Montserrat Ultra-Bold"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DB96"/>
    <a:srgbClr val="F5D836"/>
    <a:srgbClr val="FF9AD6"/>
    <a:srgbClr val="586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9" d="100"/>
          <a:sy n="39" d="100"/>
        </p:scale>
        <p:origin x="2958"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4.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rgbClr val="586DDD"/>
              </a:solidFill>
              <a:ln w="19050">
                <a:solidFill>
                  <a:schemeClr val="lt1"/>
                </a:solidFill>
              </a:ln>
              <a:effectLst/>
            </c:spPr>
            <c:extLst>
              <c:ext xmlns:c16="http://schemas.microsoft.com/office/drawing/2014/chart" uri="{C3380CC4-5D6E-409C-BE32-E72D297353CC}">
                <c16:uniqueId val="{00000001-D0AB-45EE-BCB6-FCCCA9617C4D}"/>
              </c:ext>
            </c:extLst>
          </c:dPt>
          <c:dPt>
            <c:idx val="1"/>
            <c:bubble3D val="0"/>
            <c:spPr>
              <a:solidFill>
                <a:srgbClr val="45DB96"/>
              </a:solidFill>
              <a:ln w="19050">
                <a:solidFill>
                  <a:schemeClr val="lt1"/>
                </a:solidFill>
              </a:ln>
              <a:effectLst/>
            </c:spPr>
            <c:extLst>
              <c:ext xmlns:c16="http://schemas.microsoft.com/office/drawing/2014/chart" uri="{C3380CC4-5D6E-409C-BE32-E72D297353CC}">
                <c16:uniqueId val="{00000004-D0AB-45EE-BCB6-FCCCA9617C4D}"/>
              </c:ext>
            </c:extLst>
          </c:dPt>
          <c:dPt>
            <c:idx val="2"/>
            <c:bubble3D val="0"/>
            <c:spPr>
              <a:solidFill>
                <a:srgbClr val="F5D836"/>
              </a:solidFill>
              <a:ln w="19050">
                <a:solidFill>
                  <a:schemeClr val="lt1"/>
                </a:solidFill>
              </a:ln>
              <a:effectLst/>
            </c:spPr>
            <c:extLst>
              <c:ext xmlns:c16="http://schemas.microsoft.com/office/drawing/2014/chart" uri="{C3380CC4-5D6E-409C-BE32-E72D297353CC}">
                <c16:uniqueId val="{00000003-D0AB-45EE-BCB6-FCCCA9617C4D}"/>
              </c:ext>
            </c:extLst>
          </c:dPt>
          <c:dPt>
            <c:idx val="3"/>
            <c:bubble3D val="0"/>
            <c:spPr>
              <a:solidFill>
                <a:srgbClr val="FF9AD6"/>
              </a:solidFill>
              <a:ln w="19050">
                <a:solidFill>
                  <a:schemeClr val="lt1"/>
                </a:solidFill>
              </a:ln>
              <a:effectLst/>
            </c:spPr>
            <c:extLst>
              <c:ext xmlns:c16="http://schemas.microsoft.com/office/drawing/2014/chart" uri="{C3380CC4-5D6E-409C-BE32-E72D297353CC}">
                <c16:uniqueId val="{00000002-D0AB-45EE-BCB6-FCCCA9617C4D}"/>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D0AB-45EE-BCB6-FCCCA9617C4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dirty="0">
                <a:solidFill>
                  <a:schemeClr val="bg1"/>
                </a:solidFill>
              </a:rPr>
              <a:t>Titre du graphique</a:t>
            </a:r>
          </a:p>
        </c:rich>
      </c:tx>
      <c:layout>
        <c:manualLayout>
          <c:xMode val="edge"/>
          <c:yMode val="edge"/>
          <c:x val="0.29702551976325725"/>
          <c:y val="4.413127839105003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4852821948419388E-2"/>
          <c:y val="0.17075937941692854"/>
          <c:w val="0.92562503788041817"/>
          <c:h val="0.59665314639509137"/>
        </c:manualLayout>
      </c:layout>
      <c:barChart>
        <c:barDir val="col"/>
        <c:grouping val="clustered"/>
        <c:varyColors val="0"/>
        <c:ser>
          <c:idx val="0"/>
          <c:order val="0"/>
          <c:tx>
            <c:strRef>
              <c:f>Feuil1!$B$1</c:f>
              <c:strCache>
                <c:ptCount val="1"/>
                <c:pt idx="0">
                  <c:v>Série 1</c:v>
                </c:pt>
              </c:strCache>
            </c:strRef>
          </c:tx>
          <c:spPr>
            <a:solidFill>
              <a:srgbClr val="45DB96"/>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F42F-41C7-AD29-A362BD1B240D}"/>
            </c:ext>
          </c:extLst>
        </c:ser>
        <c:ser>
          <c:idx val="1"/>
          <c:order val="1"/>
          <c:tx>
            <c:strRef>
              <c:f>Feuil1!$C$1</c:f>
              <c:strCache>
                <c:ptCount val="1"/>
                <c:pt idx="0">
                  <c:v>Série 2</c:v>
                </c:pt>
              </c:strCache>
            </c:strRef>
          </c:tx>
          <c:spPr>
            <a:solidFill>
              <a:srgbClr val="586DDD"/>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F42F-41C7-AD29-A362BD1B240D}"/>
            </c:ext>
          </c:extLst>
        </c:ser>
        <c:ser>
          <c:idx val="2"/>
          <c:order val="2"/>
          <c:tx>
            <c:strRef>
              <c:f>Feuil1!$D$1</c:f>
              <c:strCache>
                <c:ptCount val="1"/>
                <c:pt idx="0">
                  <c:v>Série 3</c:v>
                </c:pt>
              </c:strCache>
            </c:strRef>
          </c:tx>
          <c:spPr>
            <a:solidFill>
              <a:srgbClr val="FF9AD6"/>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F42F-41C7-AD29-A362BD1B240D}"/>
            </c:ext>
          </c:extLst>
        </c:ser>
        <c:dLbls>
          <c:showLegendKey val="0"/>
          <c:showVal val="0"/>
          <c:showCatName val="0"/>
          <c:showSerName val="0"/>
          <c:showPercent val="0"/>
          <c:showBubbleSize val="0"/>
        </c:dLbls>
        <c:gapWidth val="219"/>
        <c:overlap val="-27"/>
        <c:axId val="1060873215"/>
        <c:axId val="1060870815"/>
      </c:barChart>
      <c:catAx>
        <c:axId val="10608732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crossAx val="1060870815"/>
        <c:crosses val="autoZero"/>
        <c:auto val="1"/>
        <c:lblAlgn val="ctr"/>
        <c:lblOffset val="100"/>
        <c:noMultiLvlLbl val="0"/>
      </c:catAx>
      <c:valAx>
        <c:axId val="10608708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060873215"/>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Feuil1!$A$2:$A$77</cx:f>
        <cx:lvl ptCount="76" formatCode="Standard">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tx>
        <cx:txData>
          <cx:v>Titre du graphique</cx:v>
        </cx:txData>
      </cx:tx>
      <cx:spPr>
        <a:noFill/>
      </cx:spPr>
      <cx:txPr>
        <a:bodyPr spcFirstLastPara="1" vertOverflow="ellipsis" horzOverflow="overflow" wrap="square" lIns="0" tIns="0" rIns="0" bIns="0" anchor="ctr" anchorCtr="1"/>
        <a:lstStyle/>
        <a:p>
          <a:pPr algn="ctr" rtl="0">
            <a:defRPr/>
          </a:pPr>
          <a:r>
            <a:rPr lang="fr-FR" sz="1862" b="0" i="0" u="none" strike="noStrike" baseline="0" dirty="0">
              <a:solidFill>
                <a:schemeClr val="bg1"/>
              </a:solidFill>
              <a:latin typeface="Calibri"/>
            </a:rPr>
            <a:t>Titre du graphique</a:t>
          </a:r>
        </a:p>
      </cx:txPr>
    </cx:title>
    <cx:plotArea>
      <cx:plotAreaRegion>
        <cx:series layoutId="clusteredColumn" uniqueId="{956F14BE-7222-4C94-93D0-810D1E750E10}">
          <cx:tx>
            <cx:txData>
              <cx:f>Feuil1!$A$1</cx:f>
              <cx:v>Série 1</cx:v>
            </cx:txData>
          </cx:tx>
          <cx:spPr>
            <a:solidFill>
              <a:srgbClr val="FF9AD6"/>
            </a:solidFill>
          </cx:spPr>
          <cx:dataId val="0"/>
          <cx:layoutPr>
            <cx:binning intervalClosed="r"/>
          </cx:layoutPr>
        </cx:series>
      </cx:plotAreaRegion>
      <cx:axis id="0">
        <cx:catScaling gapWidth="0"/>
        <cx:tickLabels/>
        <cx:txPr>
          <a:bodyPr spcFirstLastPara="1" vertOverflow="ellipsis" horzOverflow="overflow" wrap="square" lIns="0" tIns="0" rIns="0" bIns="0" anchor="ctr" anchorCtr="1"/>
          <a:lstStyle/>
          <a:p>
            <a:pPr algn="ctr" rtl="0">
              <a:defRPr>
                <a:solidFill>
                  <a:schemeClr val="bg1"/>
                </a:solidFill>
              </a:defRPr>
            </a:pPr>
            <a:endParaRPr lang="fr-FR" sz="1197" b="0" i="0" u="none" strike="noStrike" baseline="0">
              <a:solidFill>
                <a:schemeClr val="bg1"/>
              </a:solidFill>
              <a:latin typeface="Calibri"/>
            </a:endParaRPr>
          </a:p>
        </cx:txPr>
      </cx:axis>
      <cx:axis id="1">
        <cx:valScaling/>
        <cx:majorGridlines/>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hart" Target="../charts/chart2.xml"/><Relationship Id="rId5" Type="http://schemas.openxmlformats.org/officeDocument/2006/relationships/image" Target="../media/image8.jpeg"/><Relationship Id="rId10" Type="http://schemas.openxmlformats.org/officeDocument/2006/relationships/image" Target="../media/image10.png"/><Relationship Id="rId4" Type="http://schemas.openxmlformats.org/officeDocument/2006/relationships/image" Target="../media/image7.jpeg"/><Relationship Id="rId9" Type="http://schemas.microsoft.com/office/2014/relationships/chartEx" Target="../charts/chartEx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8054147" y="5445552"/>
            <a:ext cx="5967749" cy="831082"/>
            <a:chOff x="0" y="0"/>
            <a:chExt cx="1146965" cy="159729"/>
          </a:xfrm>
        </p:grpSpPr>
        <p:sp>
          <p:nvSpPr>
            <p:cNvPr id="6" name="Freeform 6"/>
            <p:cNvSpPr/>
            <p:nvPr/>
          </p:nvSpPr>
          <p:spPr>
            <a:xfrm>
              <a:off x="0" y="0"/>
              <a:ext cx="1146965" cy="159729"/>
            </a:xfrm>
            <a:custGeom>
              <a:avLst/>
              <a:gdLst/>
              <a:ahLst/>
              <a:cxnLst/>
              <a:rect l="l" t="t" r="r" b="b"/>
              <a:pathLst>
                <a:path w="1146965" h="159729">
                  <a:moveTo>
                    <a:pt x="18162" y="0"/>
                  </a:moveTo>
                  <a:lnTo>
                    <a:pt x="1128803" y="0"/>
                  </a:lnTo>
                  <a:cubicBezTo>
                    <a:pt x="1138833" y="0"/>
                    <a:pt x="1146965" y="8131"/>
                    <a:pt x="1146965" y="18162"/>
                  </a:cubicBezTo>
                  <a:lnTo>
                    <a:pt x="1146965" y="141567"/>
                  </a:lnTo>
                  <a:cubicBezTo>
                    <a:pt x="1146965" y="146384"/>
                    <a:pt x="1145051" y="151003"/>
                    <a:pt x="1141645" y="154409"/>
                  </a:cubicBezTo>
                  <a:cubicBezTo>
                    <a:pt x="1138239" y="157815"/>
                    <a:pt x="1133620" y="159729"/>
                    <a:pt x="1128803" y="159729"/>
                  </a:cubicBezTo>
                  <a:lnTo>
                    <a:pt x="18162" y="159729"/>
                  </a:lnTo>
                  <a:cubicBezTo>
                    <a:pt x="13345" y="159729"/>
                    <a:pt x="8726" y="157815"/>
                    <a:pt x="5320" y="154409"/>
                  </a:cubicBezTo>
                  <a:cubicBezTo>
                    <a:pt x="1914" y="151003"/>
                    <a:pt x="0" y="146384"/>
                    <a:pt x="0" y="141567"/>
                  </a:cubicBezTo>
                  <a:lnTo>
                    <a:pt x="0" y="18162"/>
                  </a:lnTo>
                  <a:cubicBezTo>
                    <a:pt x="0" y="13345"/>
                    <a:pt x="1914" y="8726"/>
                    <a:pt x="5320" y="5320"/>
                  </a:cubicBezTo>
                  <a:cubicBezTo>
                    <a:pt x="8726" y="1914"/>
                    <a:pt x="13345" y="0"/>
                    <a:pt x="18162" y="0"/>
                  </a:cubicBezTo>
                  <a:close/>
                </a:path>
              </a:pathLst>
            </a:custGeom>
            <a:solidFill>
              <a:srgbClr val="FFFFFF"/>
            </a:solidFill>
            <a:ln cap="sq">
              <a:noFill/>
              <a:prstDash val="solid"/>
              <a:miter/>
            </a:ln>
          </p:spPr>
          <p:txBody>
            <a:bodyPr/>
            <a:lstStyle/>
            <a:p>
              <a:endParaRPr lang="fr-FR"/>
            </a:p>
          </p:txBody>
        </p:sp>
        <p:sp>
          <p:nvSpPr>
            <p:cNvPr id="7" name="TextBox 7"/>
            <p:cNvSpPr txBox="1"/>
            <p:nvPr/>
          </p:nvSpPr>
          <p:spPr>
            <a:xfrm>
              <a:off x="0" y="-28575"/>
              <a:ext cx="1146965" cy="188304"/>
            </a:xfrm>
            <a:prstGeom prst="rect">
              <a:avLst/>
            </a:prstGeom>
          </p:spPr>
          <p:txBody>
            <a:bodyPr lIns="23333" tIns="23333" rIns="23333" bIns="23333" rtlCol="0" anchor="ctr"/>
            <a:lstStyle/>
            <a:p>
              <a:pPr algn="l">
                <a:lnSpc>
                  <a:spcPts val="1864"/>
                </a:lnSpc>
                <a:spcBef>
                  <a:spcPct val="0"/>
                </a:spcBef>
              </a:pPr>
              <a:endParaRPr/>
            </a:p>
          </p:txBody>
        </p:sp>
      </p:grpSp>
      <p:grpSp>
        <p:nvGrpSpPr>
          <p:cNvPr id="8" name="Group 8"/>
          <p:cNvGrpSpPr/>
          <p:nvPr/>
        </p:nvGrpSpPr>
        <p:grpSpPr>
          <a:xfrm>
            <a:off x="1256225" y="17238248"/>
            <a:ext cx="6346989" cy="956665"/>
            <a:chOff x="0" y="0"/>
            <a:chExt cx="1219852" cy="183865"/>
          </a:xfrm>
        </p:grpSpPr>
        <p:sp>
          <p:nvSpPr>
            <p:cNvPr id="9" name="Freeform 9"/>
            <p:cNvSpPr/>
            <p:nvPr/>
          </p:nvSpPr>
          <p:spPr>
            <a:xfrm>
              <a:off x="0" y="0"/>
              <a:ext cx="1219852" cy="183865"/>
            </a:xfrm>
            <a:custGeom>
              <a:avLst/>
              <a:gdLst/>
              <a:ahLst/>
              <a:cxnLst/>
              <a:rect l="l" t="t" r="r" b="b"/>
              <a:pathLst>
                <a:path w="1219852" h="183865">
                  <a:moveTo>
                    <a:pt x="17077" y="0"/>
                  </a:moveTo>
                  <a:lnTo>
                    <a:pt x="1202776" y="0"/>
                  </a:lnTo>
                  <a:cubicBezTo>
                    <a:pt x="1212207" y="0"/>
                    <a:pt x="1219852" y="7646"/>
                    <a:pt x="1219852" y="17077"/>
                  </a:cubicBezTo>
                  <a:lnTo>
                    <a:pt x="1219852" y="166788"/>
                  </a:lnTo>
                  <a:cubicBezTo>
                    <a:pt x="1219852" y="176220"/>
                    <a:pt x="1212207" y="183865"/>
                    <a:pt x="1202776" y="183865"/>
                  </a:cubicBezTo>
                  <a:lnTo>
                    <a:pt x="17077" y="183865"/>
                  </a:lnTo>
                  <a:cubicBezTo>
                    <a:pt x="12548" y="183865"/>
                    <a:pt x="8204" y="182066"/>
                    <a:pt x="5002" y="178864"/>
                  </a:cubicBezTo>
                  <a:cubicBezTo>
                    <a:pt x="1799" y="175661"/>
                    <a:pt x="0" y="171317"/>
                    <a:pt x="0" y="166788"/>
                  </a:cubicBezTo>
                  <a:lnTo>
                    <a:pt x="0" y="17077"/>
                  </a:lnTo>
                  <a:cubicBezTo>
                    <a:pt x="0" y="7646"/>
                    <a:pt x="7646" y="0"/>
                    <a:pt x="17077" y="0"/>
                  </a:cubicBezTo>
                  <a:close/>
                </a:path>
              </a:pathLst>
            </a:custGeom>
            <a:solidFill>
              <a:srgbClr val="FFFFFF"/>
            </a:solidFill>
            <a:ln cap="sq">
              <a:noFill/>
              <a:prstDash val="solid"/>
              <a:miter/>
            </a:ln>
          </p:spPr>
          <p:txBody>
            <a:bodyPr/>
            <a:lstStyle/>
            <a:p>
              <a:endParaRPr lang="fr-FR"/>
            </a:p>
          </p:txBody>
        </p:sp>
        <p:sp>
          <p:nvSpPr>
            <p:cNvPr id="10" name="TextBox 10"/>
            <p:cNvSpPr txBox="1"/>
            <p:nvPr/>
          </p:nvSpPr>
          <p:spPr>
            <a:xfrm>
              <a:off x="0" y="-28575"/>
              <a:ext cx="1219852" cy="212440"/>
            </a:xfrm>
            <a:prstGeom prst="rect">
              <a:avLst/>
            </a:prstGeom>
          </p:spPr>
          <p:txBody>
            <a:bodyPr lIns="23333" tIns="23333" rIns="23333" bIns="23333" rtlCol="0" anchor="ctr"/>
            <a:lstStyle/>
            <a:p>
              <a:pPr algn="l">
                <a:lnSpc>
                  <a:spcPts val="1864"/>
                </a:lnSpc>
                <a:spcBef>
                  <a:spcPct val="0"/>
                </a:spcBef>
              </a:pPr>
              <a:endParaRPr/>
            </a:p>
          </p:txBody>
        </p:sp>
      </p:grpSp>
      <p:grpSp>
        <p:nvGrpSpPr>
          <p:cNvPr id="11" name="Group 11"/>
          <p:cNvGrpSpPr/>
          <p:nvPr/>
        </p:nvGrpSpPr>
        <p:grpSpPr>
          <a:xfrm>
            <a:off x="1908240" y="16563284"/>
            <a:ext cx="11127281" cy="714626"/>
            <a:chOff x="0" y="0"/>
            <a:chExt cx="4919445" cy="315941"/>
          </a:xfrm>
        </p:grpSpPr>
        <p:sp>
          <p:nvSpPr>
            <p:cNvPr id="12" name="Freeform 12"/>
            <p:cNvSpPr/>
            <p:nvPr/>
          </p:nvSpPr>
          <p:spPr>
            <a:xfrm>
              <a:off x="0" y="0"/>
              <a:ext cx="4919445" cy="315941"/>
            </a:xfrm>
            <a:custGeom>
              <a:avLst/>
              <a:gdLst/>
              <a:ahLst/>
              <a:cxnLst/>
              <a:rect l="l" t="t" r="r" b="b"/>
              <a:pathLst>
                <a:path w="4919445" h="315941">
                  <a:moveTo>
                    <a:pt x="11828" y="0"/>
                  </a:moveTo>
                  <a:lnTo>
                    <a:pt x="4907617" y="0"/>
                  </a:lnTo>
                  <a:cubicBezTo>
                    <a:pt x="4910755" y="0"/>
                    <a:pt x="4913763" y="1246"/>
                    <a:pt x="4915981" y="3464"/>
                  </a:cubicBezTo>
                  <a:cubicBezTo>
                    <a:pt x="4918199" y="5682"/>
                    <a:pt x="4919445" y="8691"/>
                    <a:pt x="4919445" y="11828"/>
                  </a:cubicBezTo>
                  <a:lnTo>
                    <a:pt x="4919445" y="304113"/>
                  </a:lnTo>
                  <a:cubicBezTo>
                    <a:pt x="4919445" y="307250"/>
                    <a:pt x="4918199" y="310258"/>
                    <a:pt x="4915981" y="312476"/>
                  </a:cubicBezTo>
                  <a:cubicBezTo>
                    <a:pt x="4913763" y="314695"/>
                    <a:pt x="4910755" y="315941"/>
                    <a:pt x="4907617" y="315941"/>
                  </a:cubicBezTo>
                  <a:lnTo>
                    <a:pt x="11828" y="315941"/>
                  </a:lnTo>
                  <a:cubicBezTo>
                    <a:pt x="8691" y="315941"/>
                    <a:pt x="5682" y="314695"/>
                    <a:pt x="3464" y="312476"/>
                  </a:cubicBezTo>
                  <a:cubicBezTo>
                    <a:pt x="1246" y="310258"/>
                    <a:pt x="0" y="307250"/>
                    <a:pt x="0" y="304113"/>
                  </a:cubicBezTo>
                  <a:lnTo>
                    <a:pt x="0" y="11828"/>
                  </a:lnTo>
                  <a:cubicBezTo>
                    <a:pt x="0" y="8691"/>
                    <a:pt x="1246" y="5682"/>
                    <a:pt x="3464" y="3464"/>
                  </a:cubicBezTo>
                  <a:cubicBezTo>
                    <a:pt x="5682" y="1246"/>
                    <a:pt x="8691" y="0"/>
                    <a:pt x="11828" y="0"/>
                  </a:cubicBezTo>
                  <a:close/>
                </a:path>
              </a:pathLst>
            </a:custGeom>
            <a:solidFill>
              <a:srgbClr val="005078"/>
            </a:solidFill>
          </p:spPr>
          <p:txBody>
            <a:bodyPr/>
            <a:lstStyle/>
            <a:p>
              <a:endParaRPr lang="fr-FR"/>
            </a:p>
          </p:txBody>
        </p:sp>
        <p:sp>
          <p:nvSpPr>
            <p:cNvPr id="13" name="TextBox 13"/>
            <p:cNvSpPr txBox="1"/>
            <p:nvPr/>
          </p:nvSpPr>
          <p:spPr>
            <a:xfrm>
              <a:off x="0" y="-28575"/>
              <a:ext cx="4919445" cy="344516"/>
            </a:xfrm>
            <a:prstGeom prst="rect">
              <a:avLst/>
            </a:prstGeom>
          </p:spPr>
          <p:txBody>
            <a:bodyPr lIns="20590" tIns="20590" rIns="20590" bIns="20590" rtlCol="0" anchor="ctr"/>
            <a:lstStyle/>
            <a:p>
              <a:pPr algn="l">
                <a:lnSpc>
                  <a:spcPts val="1864"/>
                </a:lnSpc>
                <a:spcBef>
                  <a:spcPct val="0"/>
                </a:spcBef>
              </a:pPr>
              <a:endParaRPr/>
            </a:p>
          </p:txBody>
        </p:sp>
      </p:grpSp>
      <p:sp>
        <p:nvSpPr>
          <p:cNvPr id="17" name="Freeform 17"/>
          <p:cNvSpPr/>
          <p:nvPr/>
        </p:nvSpPr>
        <p:spPr>
          <a:xfrm>
            <a:off x="843339" y="19803511"/>
            <a:ext cx="1310429" cy="1182458"/>
          </a:xfrm>
          <a:custGeom>
            <a:avLst/>
            <a:gdLst/>
            <a:ahLst/>
            <a:cxnLst/>
            <a:rect l="l" t="t" r="r" b="b"/>
            <a:pathLst>
              <a:path w="1310429" h="1182458">
                <a:moveTo>
                  <a:pt x="0" y="0"/>
                </a:moveTo>
                <a:lnTo>
                  <a:pt x="1310429" y="0"/>
                </a:lnTo>
                <a:lnTo>
                  <a:pt x="1310429" y="1182457"/>
                </a:lnTo>
                <a:lnTo>
                  <a:pt x="0" y="1182457"/>
                </a:lnTo>
                <a:lnTo>
                  <a:pt x="0" y="0"/>
                </a:lnTo>
                <a:close/>
              </a:path>
            </a:pathLst>
          </a:custGeom>
          <a:blipFill>
            <a:blip r:embed="rId2"/>
            <a:stretch>
              <a:fillRect/>
            </a:stretch>
          </a:blipFill>
        </p:spPr>
        <p:txBody>
          <a:bodyPr/>
          <a:lstStyle/>
          <a:p>
            <a:endParaRPr lang="fr-FR"/>
          </a:p>
        </p:txBody>
      </p:sp>
      <p:sp>
        <p:nvSpPr>
          <p:cNvPr id="18" name="Freeform 18"/>
          <p:cNvSpPr/>
          <p:nvPr/>
        </p:nvSpPr>
        <p:spPr>
          <a:xfrm>
            <a:off x="5899528" y="19898969"/>
            <a:ext cx="1036805" cy="1017485"/>
          </a:xfrm>
          <a:custGeom>
            <a:avLst/>
            <a:gdLst/>
            <a:ahLst/>
            <a:cxnLst/>
            <a:rect l="l" t="t" r="r" b="b"/>
            <a:pathLst>
              <a:path w="1036805" h="1017485">
                <a:moveTo>
                  <a:pt x="0" y="0"/>
                </a:moveTo>
                <a:lnTo>
                  <a:pt x="1036805" y="0"/>
                </a:lnTo>
                <a:lnTo>
                  <a:pt x="1036805" y="1017486"/>
                </a:lnTo>
                <a:lnTo>
                  <a:pt x="0" y="1017486"/>
                </a:lnTo>
                <a:lnTo>
                  <a:pt x="0" y="0"/>
                </a:lnTo>
                <a:close/>
              </a:path>
            </a:pathLst>
          </a:custGeom>
          <a:blipFill>
            <a:blip r:embed="rId3"/>
            <a:stretch>
              <a:fillRect/>
            </a:stretch>
          </a:blipFill>
        </p:spPr>
        <p:txBody>
          <a:bodyPr/>
          <a:lstStyle/>
          <a:p>
            <a:endParaRPr lang="fr-FR"/>
          </a:p>
        </p:txBody>
      </p:sp>
      <p:grpSp>
        <p:nvGrpSpPr>
          <p:cNvPr id="19" name="Group 19"/>
          <p:cNvGrpSpPr/>
          <p:nvPr/>
        </p:nvGrpSpPr>
        <p:grpSpPr>
          <a:xfrm>
            <a:off x="-34327" y="0"/>
            <a:ext cx="15147327" cy="3057919"/>
            <a:chOff x="0" y="0"/>
            <a:chExt cx="3521886" cy="688480"/>
          </a:xfrm>
        </p:grpSpPr>
        <p:sp>
          <p:nvSpPr>
            <p:cNvPr id="20" name="Freeform 20"/>
            <p:cNvSpPr/>
            <p:nvPr/>
          </p:nvSpPr>
          <p:spPr>
            <a:xfrm>
              <a:off x="0" y="0"/>
              <a:ext cx="3521886" cy="688480"/>
            </a:xfrm>
            <a:custGeom>
              <a:avLst/>
              <a:gdLst/>
              <a:ahLst/>
              <a:cxnLst/>
              <a:rect l="l" t="t" r="r" b="b"/>
              <a:pathLst>
                <a:path w="3521886" h="688480">
                  <a:moveTo>
                    <a:pt x="5915" y="0"/>
                  </a:moveTo>
                  <a:lnTo>
                    <a:pt x="3515971" y="0"/>
                  </a:lnTo>
                  <a:cubicBezTo>
                    <a:pt x="3519238" y="0"/>
                    <a:pt x="3521886" y="2648"/>
                    <a:pt x="3521886" y="5915"/>
                  </a:cubicBezTo>
                  <a:lnTo>
                    <a:pt x="3521886" y="682565"/>
                  </a:lnTo>
                  <a:cubicBezTo>
                    <a:pt x="3521886" y="684134"/>
                    <a:pt x="3521263" y="685638"/>
                    <a:pt x="3520153" y="686748"/>
                  </a:cubicBezTo>
                  <a:cubicBezTo>
                    <a:pt x="3519044" y="687857"/>
                    <a:pt x="3517540" y="688480"/>
                    <a:pt x="3515971" y="688480"/>
                  </a:cubicBezTo>
                  <a:lnTo>
                    <a:pt x="5915" y="688480"/>
                  </a:lnTo>
                  <a:cubicBezTo>
                    <a:pt x="2648" y="688480"/>
                    <a:pt x="0" y="685832"/>
                    <a:pt x="0" y="682565"/>
                  </a:cubicBezTo>
                  <a:lnTo>
                    <a:pt x="0" y="5915"/>
                  </a:lnTo>
                  <a:cubicBezTo>
                    <a:pt x="0" y="4346"/>
                    <a:pt x="623" y="2842"/>
                    <a:pt x="1732" y="1732"/>
                  </a:cubicBezTo>
                  <a:cubicBezTo>
                    <a:pt x="2842" y="623"/>
                    <a:pt x="4346" y="0"/>
                    <a:pt x="5915" y="0"/>
                  </a:cubicBezTo>
                  <a:close/>
                </a:path>
              </a:pathLst>
            </a:custGeom>
            <a:solidFill>
              <a:srgbClr val="005078"/>
            </a:solidFill>
            <a:ln cap="sq">
              <a:noFill/>
              <a:prstDash val="solid"/>
              <a:miter/>
            </a:ln>
          </p:spPr>
          <p:txBody>
            <a:bodyPr/>
            <a:lstStyle/>
            <a:p>
              <a:endParaRPr lang="fr-FR"/>
            </a:p>
          </p:txBody>
        </p:sp>
        <p:sp>
          <p:nvSpPr>
            <p:cNvPr id="21" name="TextBox 21"/>
            <p:cNvSpPr txBox="1"/>
            <p:nvPr/>
          </p:nvSpPr>
          <p:spPr>
            <a:xfrm>
              <a:off x="0" y="-28575"/>
              <a:ext cx="3521886" cy="717055"/>
            </a:xfrm>
            <a:prstGeom prst="rect">
              <a:avLst/>
            </a:prstGeom>
          </p:spPr>
          <p:txBody>
            <a:bodyPr lIns="23333" tIns="23333" rIns="23333" bIns="23333" rtlCol="0" anchor="ctr"/>
            <a:lstStyle/>
            <a:p>
              <a:pPr algn="l">
                <a:lnSpc>
                  <a:spcPts val="1864"/>
                </a:lnSpc>
                <a:spcBef>
                  <a:spcPct val="0"/>
                </a:spcBef>
              </a:pPr>
              <a:endParaRPr/>
            </a:p>
          </p:txBody>
        </p:sp>
      </p:grpSp>
      <p:sp>
        <p:nvSpPr>
          <p:cNvPr id="22" name="Freeform 22"/>
          <p:cNvSpPr/>
          <p:nvPr/>
        </p:nvSpPr>
        <p:spPr>
          <a:xfrm flipH="1">
            <a:off x="-34327" y="-2602889"/>
            <a:ext cx="15123843" cy="5660809"/>
          </a:xfrm>
          <a:custGeom>
            <a:avLst/>
            <a:gdLst/>
            <a:ahLst/>
            <a:cxnLst/>
            <a:rect l="l" t="t" r="r" b="b"/>
            <a:pathLst>
              <a:path w="15123843" h="5660809">
                <a:moveTo>
                  <a:pt x="15123843" y="0"/>
                </a:moveTo>
                <a:lnTo>
                  <a:pt x="0" y="0"/>
                </a:lnTo>
                <a:lnTo>
                  <a:pt x="0" y="5660808"/>
                </a:lnTo>
                <a:lnTo>
                  <a:pt x="15123843" y="5660808"/>
                </a:lnTo>
                <a:lnTo>
                  <a:pt x="15123843" y="0"/>
                </a:lnTo>
                <a:close/>
              </a:path>
            </a:pathLst>
          </a:custGeom>
          <a:blipFill>
            <a:blip r:embed="rId4">
              <a:alphaModFix amt="50000"/>
            </a:blip>
            <a:stretch>
              <a:fillRect b="-56960"/>
            </a:stretch>
          </a:blipFill>
        </p:spPr>
        <p:txBody>
          <a:bodyPr/>
          <a:lstStyle/>
          <a:p>
            <a:endParaRPr lang="fr-FR"/>
          </a:p>
        </p:txBody>
      </p:sp>
      <p:sp>
        <p:nvSpPr>
          <p:cNvPr id="23" name="Freeform 23"/>
          <p:cNvSpPr/>
          <p:nvPr/>
        </p:nvSpPr>
        <p:spPr>
          <a:xfrm>
            <a:off x="1092400" y="502401"/>
            <a:ext cx="1631681" cy="2203093"/>
          </a:xfrm>
          <a:custGeom>
            <a:avLst/>
            <a:gdLst/>
            <a:ahLst/>
            <a:cxnLst/>
            <a:rect l="l" t="t" r="r" b="b"/>
            <a:pathLst>
              <a:path w="1631681" h="2203093">
                <a:moveTo>
                  <a:pt x="0" y="0"/>
                </a:moveTo>
                <a:lnTo>
                  <a:pt x="1631681" y="0"/>
                </a:lnTo>
                <a:lnTo>
                  <a:pt x="1631681" y="2203093"/>
                </a:lnTo>
                <a:lnTo>
                  <a:pt x="0" y="2203093"/>
                </a:lnTo>
                <a:lnTo>
                  <a:pt x="0" y="0"/>
                </a:lnTo>
                <a:close/>
              </a:path>
            </a:pathLst>
          </a:custGeom>
          <a:blipFill>
            <a:blip r:embed="rId5"/>
            <a:stretch>
              <a:fillRect/>
            </a:stretch>
          </a:blipFill>
        </p:spPr>
        <p:txBody>
          <a:bodyPr/>
          <a:lstStyle/>
          <a:p>
            <a:endParaRPr lang="fr-FR"/>
          </a:p>
        </p:txBody>
      </p:sp>
      <p:grpSp>
        <p:nvGrpSpPr>
          <p:cNvPr id="24" name="Group 24"/>
          <p:cNvGrpSpPr/>
          <p:nvPr/>
        </p:nvGrpSpPr>
        <p:grpSpPr>
          <a:xfrm>
            <a:off x="1704528" y="4130815"/>
            <a:ext cx="11391885" cy="733676"/>
            <a:chOff x="0" y="0"/>
            <a:chExt cx="5036428" cy="324363"/>
          </a:xfrm>
        </p:grpSpPr>
        <p:sp>
          <p:nvSpPr>
            <p:cNvPr id="25" name="Freeform 25"/>
            <p:cNvSpPr/>
            <p:nvPr/>
          </p:nvSpPr>
          <p:spPr>
            <a:xfrm>
              <a:off x="0" y="0"/>
              <a:ext cx="5036428" cy="324363"/>
            </a:xfrm>
            <a:custGeom>
              <a:avLst/>
              <a:gdLst/>
              <a:ahLst/>
              <a:cxnLst/>
              <a:rect l="l" t="t" r="r" b="b"/>
              <a:pathLst>
                <a:path w="5036428" h="324363">
                  <a:moveTo>
                    <a:pt x="11553" y="0"/>
                  </a:moveTo>
                  <a:lnTo>
                    <a:pt x="5024875" y="0"/>
                  </a:lnTo>
                  <a:cubicBezTo>
                    <a:pt x="5031256" y="0"/>
                    <a:pt x="5036428" y="5173"/>
                    <a:pt x="5036428" y="11553"/>
                  </a:cubicBezTo>
                  <a:lnTo>
                    <a:pt x="5036428" y="312810"/>
                  </a:lnTo>
                  <a:cubicBezTo>
                    <a:pt x="5036428" y="319190"/>
                    <a:pt x="5031256" y="324363"/>
                    <a:pt x="5024875" y="324363"/>
                  </a:cubicBezTo>
                  <a:lnTo>
                    <a:pt x="11553" y="324363"/>
                  </a:lnTo>
                  <a:cubicBezTo>
                    <a:pt x="5173" y="324363"/>
                    <a:pt x="0" y="319190"/>
                    <a:pt x="0" y="312810"/>
                  </a:cubicBezTo>
                  <a:lnTo>
                    <a:pt x="0" y="11553"/>
                  </a:lnTo>
                  <a:cubicBezTo>
                    <a:pt x="0" y="5173"/>
                    <a:pt x="5173" y="0"/>
                    <a:pt x="11553" y="0"/>
                  </a:cubicBezTo>
                  <a:close/>
                </a:path>
              </a:pathLst>
            </a:custGeom>
            <a:solidFill>
              <a:srgbClr val="005078"/>
            </a:solidFill>
          </p:spPr>
          <p:txBody>
            <a:bodyPr/>
            <a:lstStyle/>
            <a:p>
              <a:endParaRPr lang="fr-FR"/>
            </a:p>
          </p:txBody>
        </p:sp>
        <p:sp>
          <p:nvSpPr>
            <p:cNvPr id="26" name="TextBox 26"/>
            <p:cNvSpPr txBox="1"/>
            <p:nvPr/>
          </p:nvSpPr>
          <p:spPr>
            <a:xfrm>
              <a:off x="0" y="-28575"/>
              <a:ext cx="5036428" cy="352938"/>
            </a:xfrm>
            <a:prstGeom prst="rect">
              <a:avLst/>
            </a:prstGeom>
          </p:spPr>
          <p:txBody>
            <a:bodyPr lIns="20590" tIns="20590" rIns="20590" bIns="20590" rtlCol="0" anchor="ctr"/>
            <a:lstStyle/>
            <a:p>
              <a:pPr algn="l">
                <a:lnSpc>
                  <a:spcPts val="1864"/>
                </a:lnSpc>
                <a:spcBef>
                  <a:spcPct val="0"/>
                </a:spcBef>
              </a:pPr>
              <a:endParaRPr/>
            </a:p>
          </p:txBody>
        </p:sp>
      </p:grpSp>
      <p:sp>
        <p:nvSpPr>
          <p:cNvPr id="27" name="Freeform 27"/>
          <p:cNvSpPr/>
          <p:nvPr/>
        </p:nvSpPr>
        <p:spPr>
          <a:xfrm>
            <a:off x="8952662" y="5074040"/>
            <a:ext cx="4143751" cy="2652922"/>
          </a:xfrm>
          <a:custGeom>
            <a:avLst/>
            <a:gdLst/>
            <a:ahLst/>
            <a:cxnLst/>
            <a:rect l="l" t="t" r="r" b="b"/>
            <a:pathLst>
              <a:path w="4143751" h="2652922">
                <a:moveTo>
                  <a:pt x="0" y="0"/>
                </a:moveTo>
                <a:lnTo>
                  <a:pt x="4143751" y="0"/>
                </a:lnTo>
                <a:lnTo>
                  <a:pt x="4143751" y="2652922"/>
                </a:lnTo>
                <a:lnTo>
                  <a:pt x="0" y="2652922"/>
                </a:lnTo>
                <a:lnTo>
                  <a:pt x="0" y="0"/>
                </a:lnTo>
                <a:close/>
              </a:path>
            </a:pathLst>
          </a:custGeom>
          <a:blipFill>
            <a:blip r:embed="rId6"/>
            <a:stretch>
              <a:fillRect l="-14260"/>
            </a:stretch>
          </a:blipFill>
        </p:spPr>
        <p:txBody>
          <a:bodyPr/>
          <a:lstStyle/>
          <a:p>
            <a:endParaRPr lang="fr-FR"/>
          </a:p>
        </p:txBody>
      </p:sp>
      <p:grpSp>
        <p:nvGrpSpPr>
          <p:cNvPr id="29" name="Group 29"/>
          <p:cNvGrpSpPr/>
          <p:nvPr/>
        </p:nvGrpSpPr>
        <p:grpSpPr>
          <a:xfrm>
            <a:off x="1908240" y="8655206"/>
            <a:ext cx="5937456" cy="714626"/>
            <a:chOff x="0" y="0"/>
            <a:chExt cx="2624989" cy="315941"/>
          </a:xfrm>
        </p:grpSpPr>
        <p:sp>
          <p:nvSpPr>
            <p:cNvPr id="30" name="Freeform 30"/>
            <p:cNvSpPr/>
            <p:nvPr/>
          </p:nvSpPr>
          <p:spPr>
            <a:xfrm>
              <a:off x="0" y="0"/>
              <a:ext cx="2624989" cy="315941"/>
            </a:xfrm>
            <a:custGeom>
              <a:avLst/>
              <a:gdLst/>
              <a:ahLst/>
              <a:cxnLst/>
              <a:rect l="l" t="t" r="r" b="b"/>
              <a:pathLst>
                <a:path w="2624989" h="315941">
                  <a:moveTo>
                    <a:pt x="22167" y="0"/>
                  </a:moveTo>
                  <a:lnTo>
                    <a:pt x="2602823" y="0"/>
                  </a:lnTo>
                  <a:cubicBezTo>
                    <a:pt x="2608701" y="0"/>
                    <a:pt x="2614340" y="2335"/>
                    <a:pt x="2618497" y="6492"/>
                  </a:cubicBezTo>
                  <a:cubicBezTo>
                    <a:pt x="2622654" y="10649"/>
                    <a:pt x="2624989" y="16288"/>
                    <a:pt x="2624989" y="22167"/>
                  </a:cubicBezTo>
                  <a:lnTo>
                    <a:pt x="2624989" y="293774"/>
                  </a:lnTo>
                  <a:cubicBezTo>
                    <a:pt x="2624989" y="299653"/>
                    <a:pt x="2622654" y="305291"/>
                    <a:pt x="2618497" y="309448"/>
                  </a:cubicBezTo>
                  <a:cubicBezTo>
                    <a:pt x="2614340" y="313605"/>
                    <a:pt x="2608701" y="315941"/>
                    <a:pt x="2602823" y="315941"/>
                  </a:cubicBezTo>
                  <a:lnTo>
                    <a:pt x="22167" y="315941"/>
                  </a:lnTo>
                  <a:cubicBezTo>
                    <a:pt x="16288" y="315941"/>
                    <a:pt x="10649" y="313605"/>
                    <a:pt x="6492" y="309448"/>
                  </a:cubicBezTo>
                  <a:cubicBezTo>
                    <a:pt x="2335" y="305291"/>
                    <a:pt x="0" y="299653"/>
                    <a:pt x="0" y="293774"/>
                  </a:cubicBezTo>
                  <a:lnTo>
                    <a:pt x="0" y="22167"/>
                  </a:lnTo>
                  <a:cubicBezTo>
                    <a:pt x="0" y="16288"/>
                    <a:pt x="2335" y="10649"/>
                    <a:pt x="6492" y="6492"/>
                  </a:cubicBezTo>
                  <a:cubicBezTo>
                    <a:pt x="10649" y="2335"/>
                    <a:pt x="16288" y="0"/>
                    <a:pt x="22167" y="0"/>
                  </a:cubicBezTo>
                  <a:close/>
                </a:path>
              </a:pathLst>
            </a:custGeom>
            <a:solidFill>
              <a:srgbClr val="005078"/>
            </a:solidFill>
          </p:spPr>
          <p:txBody>
            <a:bodyPr/>
            <a:lstStyle/>
            <a:p>
              <a:endParaRPr lang="fr-FR"/>
            </a:p>
          </p:txBody>
        </p:sp>
        <p:sp>
          <p:nvSpPr>
            <p:cNvPr id="31" name="TextBox 31"/>
            <p:cNvSpPr txBox="1"/>
            <p:nvPr/>
          </p:nvSpPr>
          <p:spPr>
            <a:xfrm>
              <a:off x="0" y="-28575"/>
              <a:ext cx="2624989" cy="344516"/>
            </a:xfrm>
            <a:prstGeom prst="rect">
              <a:avLst/>
            </a:prstGeom>
          </p:spPr>
          <p:txBody>
            <a:bodyPr lIns="20590" tIns="20590" rIns="20590" bIns="20590" rtlCol="0" anchor="ctr"/>
            <a:lstStyle/>
            <a:p>
              <a:pPr algn="l">
                <a:lnSpc>
                  <a:spcPts val="1864"/>
                </a:lnSpc>
                <a:spcBef>
                  <a:spcPct val="0"/>
                </a:spcBef>
              </a:pPr>
              <a:endParaRPr/>
            </a:p>
          </p:txBody>
        </p:sp>
      </p:grpSp>
      <p:grpSp>
        <p:nvGrpSpPr>
          <p:cNvPr id="32" name="Group 32"/>
          <p:cNvGrpSpPr/>
          <p:nvPr/>
        </p:nvGrpSpPr>
        <p:grpSpPr>
          <a:xfrm>
            <a:off x="8360550" y="8655206"/>
            <a:ext cx="4735863" cy="714626"/>
            <a:chOff x="0" y="0"/>
            <a:chExt cx="2093757" cy="315941"/>
          </a:xfrm>
        </p:grpSpPr>
        <p:sp>
          <p:nvSpPr>
            <p:cNvPr id="33" name="Freeform 33"/>
            <p:cNvSpPr/>
            <p:nvPr/>
          </p:nvSpPr>
          <p:spPr>
            <a:xfrm>
              <a:off x="0" y="0"/>
              <a:ext cx="2093757" cy="315941"/>
            </a:xfrm>
            <a:custGeom>
              <a:avLst/>
              <a:gdLst/>
              <a:ahLst/>
              <a:cxnLst/>
              <a:rect l="l" t="t" r="r" b="b"/>
              <a:pathLst>
                <a:path w="2093757" h="315941">
                  <a:moveTo>
                    <a:pt x="27791" y="0"/>
                  </a:moveTo>
                  <a:lnTo>
                    <a:pt x="2065966" y="0"/>
                  </a:lnTo>
                  <a:cubicBezTo>
                    <a:pt x="2073337" y="0"/>
                    <a:pt x="2080405" y="2928"/>
                    <a:pt x="2085617" y="8140"/>
                  </a:cubicBezTo>
                  <a:cubicBezTo>
                    <a:pt x="2090829" y="13351"/>
                    <a:pt x="2093757" y="20420"/>
                    <a:pt x="2093757" y="27791"/>
                  </a:cubicBezTo>
                  <a:lnTo>
                    <a:pt x="2093757" y="288150"/>
                  </a:lnTo>
                  <a:cubicBezTo>
                    <a:pt x="2093757" y="295521"/>
                    <a:pt x="2090829" y="302589"/>
                    <a:pt x="2085617" y="307801"/>
                  </a:cubicBezTo>
                  <a:cubicBezTo>
                    <a:pt x="2080405" y="313013"/>
                    <a:pt x="2073337" y="315941"/>
                    <a:pt x="2065966" y="315941"/>
                  </a:cubicBezTo>
                  <a:lnTo>
                    <a:pt x="27791" y="315941"/>
                  </a:lnTo>
                  <a:cubicBezTo>
                    <a:pt x="20420" y="315941"/>
                    <a:pt x="13351" y="313013"/>
                    <a:pt x="8140" y="307801"/>
                  </a:cubicBezTo>
                  <a:cubicBezTo>
                    <a:pt x="2928" y="302589"/>
                    <a:pt x="0" y="295521"/>
                    <a:pt x="0" y="288150"/>
                  </a:cubicBezTo>
                  <a:lnTo>
                    <a:pt x="0" y="27791"/>
                  </a:lnTo>
                  <a:cubicBezTo>
                    <a:pt x="0" y="20420"/>
                    <a:pt x="2928" y="13351"/>
                    <a:pt x="8140" y="8140"/>
                  </a:cubicBezTo>
                  <a:cubicBezTo>
                    <a:pt x="13351" y="2928"/>
                    <a:pt x="20420" y="0"/>
                    <a:pt x="27791" y="0"/>
                  </a:cubicBezTo>
                  <a:close/>
                </a:path>
              </a:pathLst>
            </a:custGeom>
            <a:solidFill>
              <a:srgbClr val="005078"/>
            </a:solidFill>
          </p:spPr>
          <p:txBody>
            <a:bodyPr/>
            <a:lstStyle/>
            <a:p>
              <a:endParaRPr lang="fr-FR"/>
            </a:p>
          </p:txBody>
        </p:sp>
        <p:sp>
          <p:nvSpPr>
            <p:cNvPr id="34" name="TextBox 34"/>
            <p:cNvSpPr txBox="1"/>
            <p:nvPr/>
          </p:nvSpPr>
          <p:spPr>
            <a:xfrm>
              <a:off x="0" y="-28575"/>
              <a:ext cx="2093757" cy="344516"/>
            </a:xfrm>
            <a:prstGeom prst="rect">
              <a:avLst/>
            </a:prstGeom>
          </p:spPr>
          <p:txBody>
            <a:bodyPr lIns="20590" tIns="20590" rIns="20590" bIns="20590" rtlCol="0" anchor="ctr"/>
            <a:lstStyle/>
            <a:p>
              <a:pPr algn="l">
                <a:lnSpc>
                  <a:spcPts val="1864"/>
                </a:lnSpc>
                <a:spcBef>
                  <a:spcPct val="0"/>
                </a:spcBef>
              </a:pPr>
              <a:endParaRPr/>
            </a:p>
          </p:txBody>
        </p:sp>
      </p:grpSp>
      <p:grpSp>
        <p:nvGrpSpPr>
          <p:cNvPr id="36" name="Group 36"/>
          <p:cNvGrpSpPr/>
          <p:nvPr/>
        </p:nvGrpSpPr>
        <p:grpSpPr>
          <a:xfrm>
            <a:off x="1908240" y="13002058"/>
            <a:ext cx="5937456" cy="714626"/>
            <a:chOff x="0" y="0"/>
            <a:chExt cx="2624989" cy="315941"/>
          </a:xfrm>
        </p:grpSpPr>
        <p:sp>
          <p:nvSpPr>
            <p:cNvPr id="37" name="Freeform 37"/>
            <p:cNvSpPr/>
            <p:nvPr/>
          </p:nvSpPr>
          <p:spPr>
            <a:xfrm>
              <a:off x="0" y="0"/>
              <a:ext cx="2624989" cy="315941"/>
            </a:xfrm>
            <a:custGeom>
              <a:avLst/>
              <a:gdLst/>
              <a:ahLst/>
              <a:cxnLst/>
              <a:rect l="l" t="t" r="r" b="b"/>
              <a:pathLst>
                <a:path w="2624989" h="315941">
                  <a:moveTo>
                    <a:pt x="22167" y="0"/>
                  </a:moveTo>
                  <a:lnTo>
                    <a:pt x="2602823" y="0"/>
                  </a:lnTo>
                  <a:cubicBezTo>
                    <a:pt x="2608701" y="0"/>
                    <a:pt x="2614340" y="2335"/>
                    <a:pt x="2618497" y="6492"/>
                  </a:cubicBezTo>
                  <a:cubicBezTo>
                    <a:pt x="2622654" y="10649"/>
                    <a:pt x="2624989" y="16288"/>
                    <a:pt x="2624989" y="22167"/>
                  </a:cubicBezTo>
                  <a:lnTo>
                    <a:pt x="2624989" y="293774"/>
                  </a:lnTo>
                  <a:cubicBezTo>
                    <a:pt x="2624989" y="299653"/>
                    <a:pt x="2622654" y="305291"/>
                    <a:pt x="2618497" y="309448"/>
                  </a:cubicBezTo>
                  <a:cubicBezTo>
                    <a:pt x="2614340" y="313605"/>
                    <a:pt x="2608701" y="315941"/>
                    <a:pt x="2602823" y="315941"/>
                  </a:cubicBezTo>
                  <a:lnTo>
                    <a:pt x="22167" y="315941"/>
                  </a:lnTo>
                  <a:cubicBezTo>
                    <a:pt x="16288" y="315941"/>
                    <a:pt x="10649" y="313605"/>
                    <a:pt x="6492" y="309448"/>
                  </a:cubicBezTo>
                  <a:cubicBezTo>
                    <a:pt x="2335" y="305291"/>
                    <a:pt x="0" y="299653"/>
                    <a:pt x="0" y="293774"/>
                  </a:cubicBezTo>
                  <a:lnTo>
                    <a:pt x="0" y="22167"/>
                  </a:lnTo>
                  <a:cubicBezTo>
                    <a:pt x="0" y="16288"/>
                    <a:pt x="2335" y="10649"/>
                    <a:pt x="6492" y="6492"/>
                  </a:cubicBezTo>
                  <a:cubicBezTo>
                    <a:pt x="10649" y="2335"/>
                    <a:pt x="16288" y="0"/>
                    <a:pt x="22167" y="0"/>
                  </a:cubicBezTo>
                  <a:close/>
                </a:path>
              </a:pathLst>
            </a:custGeom>
            <a:solidFill>
              <a:srgbClr val="005078"/>
            </a:solidFill>
          </p:spPr>
          <p:txBody>
            <a:bodyPr/>
            <a:lstStyle/>
            <a:p>
              <a:endParaRPr lang="fr-FR"/>
            </a:p>
          </p:txBody>
        </p:sp>
        <p:sp>
          <p:nvSpPr>
            <p:cNvPr id="38" name="TextBox 38"/>
            <p:cNvSpPr txBox="1"/>
            <p:nvPr/>
          </p:nvSpPr>
          <p:spPr>
            <a:xfrm>
              <a:off x="0" y="-28575"/>
              <a:ext cx="2624989" cy="344516"/>
            </a:xfrm>
            <a:prstGeom prst="rect">
              <a:avLst/>
            </a:prstGeom>
          </p:spPr>
          <p:txBody>
            <a:bodyPr lIns="20590" tIns="20590" rIns="20590" bIns="20590" rtlCol="0" anchor="ctr"/>
            <a:lstStyle/>
            <a:p>
              <a:pPr algn="l">
                <a:lnSpc>
                  <a:spcPts val="1864"/>
                </a:lnSpc>
                <a:spcBef>
                  <a:spcPct val="0"/>
                </a:spcBef>
              </a:pPr>
              <a:endParaRPr/>
            </a:p>
          </p:txBody>
        </p:sp>
      </p:grpSp>
      <p:sp>
        <p:nvSpPr>
          <p:cNvPr id="39" name="Freeform 39"/>
          <p:cNvSpPr/>
          <p:nvPr/>
        </p:nvSpPr>
        <p:spPr>
          <a:xfrm>
            <a:off x="2590574" y="19898969"/>
            <a:ext cx="2920087" cy="991541"/>
          </a:xfrm>
          <a:custGeom>
            <a:avLst/>
            <a:gdLst/>
            <a:ahLst/>
            <a:cxnLst/>
            <a:rect l="l" t="t" r="r" b="b"/>
            <a:pathLst>
              <a:path w="2920087" h="991541">
                <a:moveTo>
                  <a:pt x="0" y="0"/>
                </a:moveTo>
                <a:lnTo>
                  <a:pt x="2920087" y="0"/>
                </a:lnTo>
                <a:lnTo>
                  <a:pt x="2920087" y="991541"/>
                </a:lnTo>
                <a:lnTo>
                  <a:pt x="0" y="991541"/>
                </a:lnTo>
                <a:lnTo>
                  <a:pt x="0" y="0"/>
                </a:lnTo>
                <a:close/>
              </a:path>
            </a:pathLst>
          </a:custGeom>
          <a:blipFill>
            <a:blip r:embed="rId7"/>
            <a:stretch>
              <a:fillRect/>
            </a:stretch>
          </a:blipFill>
        </p:spPr>
        <p:txBody>
          <a:bodyPr/>
          <a:lstStyle/>
          <a:p>
            <a:endParaRPr lang="fr-FR"/>
          </a:p>
        </p:txBody>
      </p:sp>
      <p:sp>
        <p:nvSpPr>
          <p:cNvPr id="40" name="TextBox 40"/>
          <p:cNvSpPr txBox="1"/>
          <p:nvPr/>
        </p:nvSpPr>
        <p:spPr>
          <a:xfrm>
            <a:off x="2724081" y="633594"/>
            <a:ext cx="10912840" cy="1120775"/>
          </a:xfrm>
          <a:prstGeom prst="rect">
            <a:avLst/>
          </a:prstGeom>
        </p:spPr>
        <p:txBody>
          <a:bodyPr lIns="0" tIns="0" rIns="0" bIns="0" rtlCol="0" anchor="t">
            <a:spAutoFit/>
          </a:bodyPr>
          <a:lstStyle/>
          <a:p>
            <a:pPr algn="ctr">
              <a:lnSpc>
                <a:spcPts val="9100"/>
              </a:lnSpc>
              <a:spcBef>
                <a:spcPct val="0"/>
              </a:spcBef>
            </a:pPr>
            <a:r>
              <a:rPr lang="en-US" sz="6500" b="1" dirty="0">
                <a:solidFill>
                  <a:srgbClr val="FFFFFF"/>
                </a:solidFill>
                <a:latin typeface="Montserrat Ultra-Bold"/>
                <a:ea typeface="Montserrat Ultra-Bold"/>
                <a:cs typeface="Montserrat Ultra-Bold"/>
                <a:sym typeface="Montserrat Ultra-Bold"/>
              </a:rPr>
              <a:t>TITRE DU POSTER</a:t>
            </a:r>
          </a:p>
        </p:txBody>
      </p:sp>
      <p:sp>
        <p:nvSpPr>
          <p:cNvPr id="41" name="TextBox 41"/>
          <p:cNvSpPr txBox="1"/>
          <p:nvPr/>
        </p:nvSpPr>
        <p:spPr>
          <a:xfrm>
            <a:off x="1908240" y="5397927"/>
            <a:ext cx="6452309" cy="2741825"/>
          </a:xfrm>
          <a:prstGeom prst="rect">
            <a:avLst/>
          </a:prstGeom>
        </p:spPr>
        <p:txBody>
          <a:bodyPr lIns="0" tIns="0" rIns="0" bIns="0" rtlCol="0" anchor="t">
            <a:spAutoFit/>
          </a:bodyPr>
          <a:lstStyle/>
          <a:p>
            <a:pPr algn="just">
              <a:lnSpc>
                <a:spcPts val="2700"/>
              </a:lnSpc>
            </a:pPr>
            <a:r>
              <a:rPr lang="en-US" sz="1929" dirty="0">
                <a:solidFill>
                  <a:srgbClr val="005078"/>
                </a:solidFill>
                <a:latin typeface="Montserrat"/>
                <a:ea typeface="Montserrat"/>
                <a:cs typeface="Montserrat"/>
                <a:sym typeface="Montserrat"/>
              </a:rPr>
              <a:t>Lorem ipsum dolor sit </a:t>
            </a:r>
            <a:r>
              <a:rPr lang="en-US" sz="1929" dirty="0" err="1">
                <a:solidFill>
                  <a:srgbClr val="005078"/>
                </a:solidFill>
                <a:latin typeface="Montserrat"/>
                <a:ea typeface="Montserrat"/>
                <a:cs typeface="Montserrat"/>
                <a:sym typeface="Montserrat"/>
              </a:rPr>
              <a:t>amet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ut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probo</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epicuri</a:t>
            </a:r>
            <a:r>
              <a:rPr lang="en-US" sz="1929" dirty="0">
                <a:solidFill>
                  <a:srgbClr val="005078"/>
                </a:solidFill>
                <a:latin typeface="Montserrat"/>
                <a:ea typeface="Montserrat"/>
                <a:cs typeface="Montserrat"/>
                <a:sym typeface="Montserrat"/>
              </a:rPr>
              <a:t> quo. Id posse </a:t>
            </a:r>
            <a:r>
              <a:rPr lang="en-US" sz="1929" dirty="0" err="1">
                <a:solidFill>
                  <a:srgbClr val="005078"/>
                </a:solidFill>
                <a:latin typeface="Montserrat"/>
                <a:ea typeface="Montserrat"/>
                <a:cs typeface="Montserrat"/>
                <a:sym typeface="Montserrat"/>
              </a:rPr>
              <a:t>accumsan</a:t>
            </a:r>
            <a:r>
              <a:rPr lang="en-US" sz="1929" dirty="0">
                <a:solidFill>
                  <a:srgbClr val="005078"/>
                </a:solidFill>
                <a:latin typeface="Montserrat"/>
                <a:ea typeface="Montserrat"/>
                <a:cs typeface="Montserrat"/>
                <a:sym typeface="Montserrat"/>
              </a:rPr>
              <a:t> nec. Vel </a:t>
            </a:r>
            <a:r>
              <a:rPr lang="en-US" sz="1929" dirty="0" err="1">
                <a:solidFill>
                  <a:srgbClr val="005078"/>
                </a:solidFill>
                <a:latin typeface="Montserrat"/>
                <a:ea typeface="Montserrat"/>
                <a:cs typeface="Montserrat"/>
                <a:sym typeface="Montserrat"/>
              </a:rPr>
              <a:t>deserunt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recteque</a:t>
            </a:r>
            <a:r>
              <a:rPr lang="en-US" sz="1929" dirty="0">
                <a:solidFill>
                  <a:srgbClr val="005078"/>
                </a:solidFill>
                <a:latin typeface="Montserrat"/>
                <a:ea typeface="Montserrat"/>
                <a:cs typeface="Montserrat"/>
                <a:sym typeface="Montserrat"/>
              </a:rPr>
              <a:t> ne, sea </a:t>
            </a:r>
            <a:r>
              <a:rPr lang="en-US" sz="1929" dirty="0" err="1">
                <a:solidFill>
                  <a:srgbClr val="005078"/>
                </a:solidFill>
                <a:latin typeface="Montserrat"/>
                <a:ea typeface="Montserrat"/>
                <a:cs typeface="Montserrat"/>
                <a:sym typeface="Montserrat"/>
              </a:rPr>
              <a:t>timeam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docendi</a:t>
            </a:r>
            <a:r>
              <a:rPr lang="en-US" sz="1929" dirty="0">
                <a:solidFill>
                  <a:srgbClr val="005078"/>
                </a:solidFill>
                <a:latin typeface="Montserrat"/>
                <a:ea typeface="Montserrat"/>
                <a:cs typeface="Montserrat"/>
                <a:sym typeface="Montserrat"/>
              </a:rPr>
              <a:t> perfecto an, </a:t>
            </a:r>
            <a:r>
              <a:rPr lang="en-US" sz="1929" dirty="0" err="1">
                <a:solidFill>
                  <a:srgbClr val="005078"/>
                </a:solidFill>
                <a:latin typeface="Montserrat"/>
                <a:ea typeface="Montserrat"/>
                <a:cs typeface="Montserrat"/>
                <a:sym typeface="Montserrat"/>
              </a:rPr>
              <a:t>mei</a:t>
            </a:r>
            <a:r>
              <a:rPr lang="en-US" sz="1929" dirty="0">
                <a:solidFill>
                  <a:srgbClr val="005078"/>
                </a:solidFill>
                <a:latin typeface="Montserrat"/>
                <a:ea typeface="Montserrat"/>
                <a:cs typeface="Montserrat"/>
                <a:sym typeface="Montserrat"/>
              </a:rPr>
              <a:t> ad </a:t>
            </a:r>
            <a:r>
              <a:rPr lang="en-US" sz="1929" dirty="0" err="1">
                <a:solidFill>
                  <a:srgbClr val="005078"/>
                </a:solidFill>
                <a:latin typeface="Montserrat"/>
                <a:ea typeface="Montserrat"/>
                <a:cs typeface="Montserrat"/>
                <a:sym typeface="Montserrat"/>
              </a:rPr>
              <a:t>admodum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scriptorem</a:t>
            </a:r>
            <a:r>
              <a:rPr lang="en-US" sz="1929" dirty="0">
                <a:solidFill>
                  <a:srgbClr val="005078"/>
                </a:solidFill>
                <a:latin typeface="Montserrat"/>
                <a:ea typeface="Montserrat"/>
                <a:cs typeface="Montserrat"/>
                <a:sym typeface="Montserrat"/>
              </a:rPr>
              <a:t>. Quem </a:t>
            </a:r>
            <a:r>
              <a:rPr lang="en-US" sz="1929" dirty="0" err="1">
                <a:solidFill>
                  <a:srgbClr val="005078"/>
                </a:solidFill>
                <a:latin typeface="Montserrat"/>
                <a:ea typeface="Montserrat"/>
                <a:cs typeface="Montserrat"/>
                <a:sym typeface="Montserrat"/>
              </a:rPr>
              <a:t>ridens</a:t>
            </a:r>
            <a:r>
              <a:rPr lang="en-US" sz="1929" dirty="0">
                <a:solidFill>
                  <a:srgbClr val="005078"/>
                </a:solidFill>
                <a:latin typeface="Montserrat"/>
                <a:ea typeface="Montserrat"/>
                <a:cs typeface="Montserrat"/>
                <a:sym typeface="Montserrat"/>
              </a:rPr>
              <a:t> vis ne, est id </a:t>
            </a:r>
            <a:r>
              <a:rPr lang="en-US" sz="1929" dirty="0" err="1">
                <a:solidFill>
                  <a:srgbClr val="005078"/>
                </a:solidFill>
                <a:latin typeface="Montserrat"/>
                <a:ea typeface="Montserrat"/>
                <a:cs typeface="Montserrat"/>
                <a:sym typeface="Montserrat"/>
              </a:rPr>
              <a:t>cibo</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dicam</a:t>
            </a:r>
            <a:r>
              <a:rPr lang="en-US" sz="1929" dirty="0">
                <a:solidFill>
                  <a:srgbClr val="005078"/>
                </a:solidFill>
                <a:latin typeface="Montserrat"/>
                <a:ea typeface="Montserrat"/>
                <a:cs typeface="Montserrat"/>
                <a:sym typeface="Montserrat"/>
              </a:rPr>
              <a:t> nostro. Per in </a:t>
            </a:r>
            <a:r>
              <a:rPr lang="en-US" sz="1929" dirty="0" err="1">
                <a:solidFill>
                  <a:srgbClr val="005078"/>
                </a:solidFill>
                <a:latin typeface="Montserrat"/>
                <a:ea typeface="Montserrat"/>
                <a:cs typeface="Montserrat"/>
                <a:sym typeface="Montserrat"/>
              </a:rPr>
              <a:t>iuvaret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iracundia</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aliquando</a:t>
            </a:r>
            <a:r>
              <a:rPr lang="en-US" sz="1929" dirty="0">
                <a:solidFill>
                  <a:srgbClr val="005078"/>
                </a:solidFill>
                <a:latin typeface="Montserrat"/>
                <a:ea typeface="Montserrat"/>
                <a:cs typeface="Montserrat"/>
                <a:sym typeface="Montserrat"/>
              </a:rPr>
              <a:t>. Ad </a:t>
            </a:r>
            <a:r>
              <a:rPr lang="en-US" sz="1929" dirty="0" err="1">
                <a:solidFill>
                  <a:srgbClr val="005078"/>
                </a:solidFill>
                <a:latin typeface="Montserrat"/>
                <a:ea typeface="Montserrat"/>
                <a:cs typeface="Montserrat"/>
                <a:sym typeface="Montserrat"/>
              </a:rPr>
              <a:t>aliquip</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erroribus</a:t>
            </a:r>
            <a:r>
              <a:rPr lang="en-US" sz="1929" dirty="0">
                <a:solidFill>
                  <a:srgbClr val="005078"/>
                </a:solidFill>
                <a:latin typeface="Montserrat"/>
                <a:ea typeface="Montserrat"/>
                <a:cs typeface="Montserrat"/>
                <a:sym typeface="Montserrat"/>
              </a:rPr>
              <a:t> vis, </a:t>
            </a:r>
            <a:r>
              <a:rPr lang="en-US" sz="1929" dirty="0" err="1">
                <a:solidFill>
                  <a:srgbClr val="005078"/>
                </a:solidFill>
                <a:latin typeface="Montserrat"/>
                <a:ea typeface="Montserrat"/>
                <a:cs typeface="Montserrat"/>
                <a:sym typeface="Montserrat"/>
              </a:rPr>
              <a:t>eirmod</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omittam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assentior</a:t>
            </a:r>
            <a:r>
              <a:rPr lang="en-US" sz="1929" dirty="0">
                <a:solidFill>
                  <a:srgbClr val="005078"/>
                </a:solidFill>
                <a:latin typeface="Montserrat"/>
                <a:ea typeface="Montserrat"/>
                <a:cs typeface="Montserrat"/>
                <a:sym typeface="Montserrat"/>
              </a:rPr>
              <a:t> at per, </a:t>
            </a:r>
            <a:r>
              <a:rPr lang="en-US" sz="1929" dirty="0" err="1">
                <a:solidFill>
                  <a:srgbClr val="005078"/>
                </a:solidFill>
                <a:latin typeface="Montserrat"/>
                <a:ea typeface="Montserrat"/>
                <a:cs typeface="Montserrat"/>
                <a:sym typeface="Montserrat"/>
              </a:rPr>
              <a:t>mucius</a:t>
            </a:r>
            <a:r>
              <a:rPr lang="en-US" sz="1929" dirty="0">
                <a:solidFill>
                  <a:srgbClr val="005078"/>
                </a:solidFill>
                <a:latin typeface="Montserrat"/>
                <a:ea typeface="Montserrat"/>
                <a:cs typeface="Montserrat"/>
                <a:sym typeface="Montserrat"/>
              </a:rPr>
              <a:t> principes argumentum ne </a:t>
            </a:r>
            <a:r>
              <a:rPr lang="en-US" sz="1929" dirty="0" err="1">
                <a:solidFill>
                  <a:srgbClr val="005078"/>
                </a:solidFill>
                <a:latin typeface="Montserrat"/>
                <a:ea typeface="Montserrat"/>
                <a:cs typeface="Montserrat"/>
                <a:sym typeface="Montserrat"/>
              </a:rPr>
              <a:t>mei</a:t>
            </a:r>
            <a:r>
              <a:rPr lang="en-US" sz="1929" dirty="0">
                <a:solidFill>
                  <a:srgbClr val="005078"/>
                </a:solidFill>
                <a:latin typeface="Montserrat"/>
                <a:ea typeface="Montserrat"/>
                <a:cs typeface="Montserrat"/>
                <a:sym typeface="Montserrat"/>
              </a:rPr>
              <a:t>.</a:t>
            </a:r>
          </a:p>
          <a:p>
            <a:pPr algn="just">
              <a:lnSpc>
                <a:spcPts val="2700"/>
              </a:lnSpc>
            </a:pPr>
            <a:endParaRPr lang="en-US" sz="1929" dirty="0">
              <a:solidFill>
                <a:srgbClr val="005078"/>
              </a:solidFill>
              <a:latin typeface="Montserrat"/>
              <a:ea typeface="Montserrat"/>
              <a:cs typeface="Montserrat"/>
              <a:sym typeface="Montserrat"/>
            </a:endParaRPr>
          </a:p>
        </p:txBody>
      </p:sp>
      <p:sp>
        <p:nvSpPr>
          <p:cNvPr id="42" name="TextBox 42"/>
          <p:cNvSpPr txBox="1"/>
          <p:nvPr/>
        </p:nvSpPr>
        <p:spPr>
          <a:xfrm>
            <a:off x="2016837" y="9669683"/>
            <a:ext cx="5828860" cy="2741825"/>
          </a:xfrm>
          <a:prstGeom prst="rect">
            <a:avLst/>
          </a:prstGeom>
        </p:spPr>
        <p:txBody>
          <a:bodyPr lIns="0" tIns="0" rIns="0" bIns="0" rtlCol="0" anchor="t">
            <a:spAutoFit/>
          </a:bodyPr>
          <a:lstStyle/>
          <a:p>
            <a:pPr algn="just">
              <a:lnSpc>
                <a:spcPts val="2700"/>
              </a:lnSpc>
            </a:pPr>
            <a:r>
              <a:rPr lang="en-US" sz="1929" dirty="0">
                <a:solidFill>
                  <a:srgbClr val="005078"/>
                </a:solidFill>
                <a:latin typeface="Montserrat"/>
                <a:ea typeface="Montserrat"/>
                <a:cs typeface="Montserrat"/>
                <a:sym typeface="Montserrat"/>
              </a:rPr>
              <a:t>Lorem ipsum dolor sit </a:t>
            </a:r>
            <a:r>
              <a:rPr lang="en-US" sz="1929" dirty="0" err="1">
                <a:solidFill>
                  <a:srgbClr val="005078"/>
                </a:solidFill>
                <a:latin typeface="Montserrat"/>
                <a:ea typeface="Montserrat"/>
                <a:cs typeface="Montserrat"/>
                <a:sym typeface="Montserrat"/>
              </a:rPr>
              <a:t>amet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ut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probo</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epicuri</a:t>
            </a:r>
            <a:r>
              <a:rPr lang="en-US" sz="1929" dirty="0">
                <a:solidFill>
                  <a:srgbClr val="005078"/>
                </a:solidFill>
                <a:latin typeface="Montserrat"/>
                <a:ea typeface="Montserrat"/>
                <a:cs typeface="Montserrat"/>
                <a:sym typeface="Montserrat"/>
              </a:rPr>
              <a:t> quo. Id posse </a:t>
            </a:r>
            <a:r>
              <a:rPr lang="en-US" sz="1929" dirty="0" err="1">
                <a:solidFill>
                  <a:srgbClr val="005078"/>
                </a:solidFill>
                <a:latin typeface="Montserrat"/>
                <a:ea typeface="Montserrat"/>
                <a:cs typeface="Montserrat"/>
                <a:sym typeface="Montserrat"/>
              </a:rPr>
              <a:t>accumsan</a:t>
            </a:r>
            <a:r>
              <a:rPr lang="en-US" sz="1929" dirty="0">
                <a:solidFill>
                  <a:srgbClr val="005078"/>
                </a:solidFill>
                <a:latin typeface="Montserrat"/>
                <a:ea typeface="Montserrat"/>
                <a:cs typeface="Montserrat"/>
                <a:sym typeface="Montserrat"/>
              </a:rPr>
              <a:t> nec. Vel </a:t>
            </a:r>
            <a:r>
              <a:rPr lang="en-US" sz="1929" dirty="0" err="1">
                <a:solidFill>
                  <a:srgbClr val="005078"/>
                </a:solidFill>
                <a:latin typeface="Montserrat"/>
                <a:ea typeface="Montserrat"/>
                <a:cs typeface="Montserrat"/>
                <a:sym typeface="Montserrat"/>
              </a:rPr>
              <a:t>deserunt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recteque</a:t>
            </a:r>
            <a:r>
              <a:rPr lang="en-US" sz="1929" dirty="0">
                <a:solidFill>
                  <a:srgbClr val="005078"/>
                </a:solidFill>
                <a:latin typeface="Montserrat"/>
                <a:ea typeface="Montserrat"/>
                <a:cs typeface="Montserrat"/>
                <a:sym typeface="Montserrat"/>
              </a:rPr>
              <a:t> ne, sea </a:t>
            </a:r>
            <a:r>
              <a:rPr lang="en-US" sz="1929" dirty="0" err="1">
                <a:solidFill>
                  <a:srgbClr val="005078"/>
                </a:solidFill>
                <a:latin typeface="Montserrat"/>
                <a:ea typeface="Montserrat"/>
                <a:cs typeface="Montserrat"/>
                <a:sym typeface="Montserrat"/>
              </a:rPr>
              <a:t>timeam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docendi</a:t>
            </a:r>
            <a:r>
              <a:rPr lang="en-US" sz="1929" dirty="0">
                <a:solidFill>
                  <a:srgbClr val="005078"/>
                </a:solidFill>
                <a:latin typeface="Montserrat"/>
                <a:ea typeface="Montserrat"/>
                <a:cs typeface="Montserrat"/>
                <a:sym typeface="Montserrat"/>
              </a:rPr>
              <a:t> perfecto an, </a:t>
            </a:r>
            <a:r>
              <a:rPr lang="en-US" sz="1929" dirty="0" err="1">
                <a:solidFill>
                  <a:srgbClr val="005078"/>
                </a:solidFill>
                <a:latin typeface="Montserrat"/>
                <a:ea typeface="Montserrat"/>
                <a:cs typeface="Montserrat"/>
                <a:sym typeface="Montserrat"/>
              </a:rPr>
              <a:t>mei</a:t>
            </a:r>
            <a:r>
              <a:rPr lang="en-US" sz="1929" dirty="0">
                <a:solidFill>
                  <a:srgbClr val="005078"/>
                </a:solidFill>
                <a:latin typeface="Montserrat"/>
                <a:ea typeface="Montserrat"/>
                <a:cs typeface="Montserrat"/>
                <a:sym typeface="Montserrat"/>
              </a:rPr>
              <a:t> ad </a:t>
            </a:r>
            <a:r>
              <a:rPr lang="en-US" sz="1929" dirty="0" err="1">
                <a:solidFill>
                  <a:srgbClr val="005078"/>
                </a:solidFill>
                <a:latin typeface="Montserrat"/>
                <a:ea typeface="Montserrat"/>
                <a:cs typeface="Montserrat"/>
                <a:sym typeface="Montserrat"/>
              </a:rPr>
              <a:t>admodum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scriptorem</a:t>
            </a:r>
            <a:r>
              <a:rPr lang="en-US" sz="1929" dirty="0">
                <a:solidFill>
                  <a:srgbClr val="005078"/>
                </a:solidFill>
                <a:latin typeface="Montserrat"/>
                <a:ea typeface="Montserrat"/>
                <a:cs typeface="Montserrat"/>
                <a:sym typeface="Montserrat"/>
              </a:rPr>
              <a:t>. Quem </a:t>
            </a:r>
            <a:r>
              <a:rPr lang="en-US" sz="1929" dirty="0" err="1">
                <a:solidFill>
                  <a:srgbClr val="005078"/>
                </a:solidFill>
                <a:latin typeface="Montserrat"/>
                <a:ea typeface="Montserrat"/>
                <a:cs typeface="Montserrat"/>
                <a:sym typeface="Montserrat"/>
              </a:rPr>
              <a:t>ridens</a:t>
            </a:r>
            <a:r>
              <a:rPr lang="en-US" sz="1929" dirty="0">
                <a:solidFill>
                  <a:srgbClr val="005078"/>
                </a:solidFill>
                <a:latin typeface="Montserrat"/>
                <a:ea typeface="Montserrat"/>
                <a:cs typeface="Montserrat"/>
                <a:sym typeface="Montserrat"/>
              </a:rPr>
              <a:t> vis ne, est id </a:t>
            </a:r>
            <a:r>
              <a:rPr lang="en-US" sz="1929" dirty="0" err="1">
                <a:solidFill>
                  <a:srgbClr val="005078"/>
                </a:solidFill>
                <a:latin typeface="Montserrat"/>
                <a:ea typeface="Montserrat"/>
                <a:cs typeface="Montserrat"/>
                <a:sym typeface="Montserrat"/>
              </a:rPr>
              <a:t>cibo</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dicam</a:t>
            </a:r>
            <a:r>
              <a:rPr lang="en-US" sz="1929" dirty="0">
                <a:solidFill>
                  <a:srgbClr val="005078"/>
                </a:solidFill>
                <a:latin typeface="Montserrat"/>
                <a:ea typeface="Montserrat"/>
                <a:cs typeface="Montserrat"/>
                <a:sym typeface="Montserrat"/>
              </a:rPr>
              <a:t> nostro. Per in </a:t>
            </a:r>
            <a:r>
              <a:rPr lang="en-US" sz="1929" dirty="0" err="1">
                <a:solidFill>
                  <a:srgbClr val="005078"/>
                </a:solidFill>
                <a:latin typeface="Montserrat"/>
                <a:ea typeface="Montserrat"/>
                <a:cs typeface="Montserrat"/>
                <a:sym typeface="Montserrat"/>
              </a:rPr>
              <a:t>iuvaret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iracundia</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aliquando</a:t>
            </a:r>
            <a:r>
              <a:rPr lang="en-US" sz="1929" dirty="0">
                <a:solidFill>
                  <a:srgbClr val="005078"/>
                </a:solidFill>
                <a:latin typeface="Montserrat"/>
                <a:ea typeface="Montserrat"/>
                <a:cs typeface="Montserrat"/>
                <a:sym typeface="Montserrat"/>
              </a:rPr>
              <a:t>. Ad </a:t>
            </a:r>
            <a:r>
              <a:rPr lang="en-US" sz="1929" dirty="0" err="1">
                <a:solidFill>
                  <a:srgbClr val="005078"/>
                </a:solidFill>
                <a:latin typeface="Montserrat"/>
                <a:ea typeface="Montserrat"/>
                <a:cs typeface="Montserrat"/>
                <a:sym typeface="Montserrat"/>
              </a:rPr>
              <a:t>aliquip</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erroribus</a:t>
            </a:r>
            <a:r>
              <a:rPr lang="en-US" sz="1929" dirty="0">
                <a:solidFill>
                  <a:srgbClr val="005078"/>
                </a:solidFill>
                <a:latin typeface="Montserrat"/>
                <a:ea typeface="Montserrat"/>
                <a:cs typeface="Montserrat"/>
                <a:sym typeface="Montserrat"/>
              </a:rPr>
              <a:t> vis, </a:t>
            </a:r>
            <a:r>
              <a:rPr lang="en-US" sz="1929" dirty="0" err="1">
                <a:solidFill>
                  <a:srgbClr val="005078"/>
                </a:solidFill>
                <a:latin typeface="Montserrat"/>
                <a:ea typeface="Montserrat"/>
                <a:cs typeface="Montserrat"/>
                <a:sym typeface="Montserrat"/>
              </a:rPr>
              <a:t>eirmod</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omittam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assentior</a:t>
            </a:r>
            <a:r>
              <a:rPr lang="en-US" sz="1929" dirty="0">
                <a:solidFill>
                  <a:srgbClr val="005078"/>
                </a:solidFill>
                <a:latin typeface="Montserrat"/>
                <a:ea typeface="Montserrat"/>
                <a:cs typeface="Montserrat"/>
                <a:sym typeface="Montserrat"/>
              </a:rPr>
              <a:t> at per, </a:t>
            </a:r>
            <a:r>
              <a:rPr lang="en-US" sz="1929" dirty="0" err="1">
                <a:solidFill>
                  <a:srgbClr val="005078"/>
                </a:solidFill>
                <a:latin typeface="Montserrat"/>
                <a:ea typeface="Montserrat"/>
                <a:cs typeface="Montserrat"/>
                <a:sym typeface="Montserrat"/>
              </a:rPr>
              <a:t>mucius</a:t>
            </a:r>
            <a:r>
              <a:rPr lang="en-US" sz="1929" dirty="0">
                <a:solidFill>
                  <a:srgbClr val="005078"/>
                </a:solidFill>
                <a:latin typeface="Montserrat"/>
                <a:ea typeface="Montserrat"/>
                <a:cs typeface="Montserrat"/>
                <a:sym typeface="Montserrat"/>
              </a:rPr>
              <a:t> principes argumentum ne </a:t>
            </a:r>
            <a:r>
              <a:rPr lang="en-US" sz="1929" dirty="0" err="1">
                <a:solidFill>
                  <a:srgbClr val="005078"/>
                </a:solidFill>
                <a:latin typeface="Montserrat"/>
                <a:ea typeface="Montserrat"/>
                <a:cs typeface="Montserrat"/>
                <a:sym typeface="Montserrat"/>
              </a:rPr>
              <a:t>mei</a:t>
            </a:r>
            <a:r>
              <a:rPr lang="en-US" sz="1929" dirty="0">
                <a:solidFill>
                  <a:srgbClr val="005078"/>
                </a:solidFill>
                <a:latin typeface="Montserrat"/>
                <a:ea typeface="Montserrat"/>
                <a:cs typeface="Montserrat"/>
                <a:sym typeface="Montserrat"/>
              </a:rPr>
              <a:t>.</a:t>
            </a:r>
          </a:p>
        </p:txBody>
      </p:sp>
      <p:sp>
        <p:nvSpPr>
          <p:cNvPr id="43" name="TextBox 43"/>
          <p:cNvSpPr txBox="1"/>
          <p:nvPr/>
        </p:nvSpPr>
        <p:spPr>
          <a:xfrm>
            <a:off x="1969132" y="14011959"/>
            <a:ext cx="5876565" cy="2056025"/>
          </a:xfrm>
          <a:prstGeom prst="rect">
            <a:avLst/>
          </a:prstGeom>
        </p:spPr>
        <p:txBody>
          <a:bodyPr lIns="0" tIns="0" rIns="0" bIns="0" rtlCol="0" anchor="t">
            <a:spAutoFit/>
          </a:bodyPr>
          <a:lstStyle/>
          <a:p>
            <a:pPr algn="just">
              <a:lnSpc>
                <a:spcPts val="2700"/>
              </a:lnSpc>
            </a:pPr>
            <a:r>
              <a:rPr lang="en-US" sz="1929">
                <a:solidFill>
                  <a:srgbClr val="005078"/>
                </a:solidFill>
                <a:latin typeface="Montserrat"/>
                <a:ea typeface="Montserrat"/>
                <a:cs typeface="Montserrat"/>
                <a:sym typeface="Montserrat"/>
              </a:rPr>
              <a:t>Lorem ipsum dolor sit amet, ut probo epicuri quo. Id posse accumsan nec. Vel deserunt recteque ne, sea timeam docendi perfecto an, mei ad admodum scriptorem. Quem ridens vis ne, est id cibo dicam nostro. Per in iuvaret iracundia aliquando. </a:t>
            </a:r>
          </a:p>
        </p:txBody>
      </p:sp>
      <p:sp>
        <p:nvSpPr>
          <p:cNvPr id="44" name="TextBox 44"/>
          <p:cNvSpPr txBox="1"/>
          <p:nvPr/>
        </p:nvSpPr>
        <p:spPr>
          <a:xfrm>
            <a:off x="2016837" y="17573184"/>
            <a:ext cx="11192186" cy="1370225"/>
          </a:xfrm>
          <a:prstGeom prst="rect">
            <a:avLst/>
          </a:prstGeom>
        </p:spPr>
        <p:txBody>
          <a:bodyPr lIns="0" tIns="0" rIns="0" bIns="0" rtlCol="0" anchor="t">
            <a:spAutoFit/>
          </a:bodyPr>
          <a:lstStyle/>
          <a:p>
            <a:pPr algn="just">
              <a:lnSpc>
                <a:spcPts val="2700"/>
              </a:lnSpc>
            </a:pPr>
            <a:r>
              <a:rPr lang="en-US" sz="1929" dirty="0">
                <a:solidFill>
                  <a:srgbClr val="005078"/>
                </a:solidFill>
                <a:latin typeface="Montserrat"/>
                <a:ea typeface="Montserrat"/>
                <a:cs typeface="Montserrat"/>
                <a:sym typeface="Montserrat"/>
              </a:rPr>
              <a:t>Lorem ipsum dolor sit </a:t>
            </a:r>
            <a:r>
              <a:rPr lang="en-US" sz="1929" dirty="0" err="1">
                <a:solidFill>
                  <a:srgbClr val="005078"/>
                </a:solidFill>
                <a:latin typeface="Montserrat"/>
                <a:ea typeface="Montserrat"/>
                <a:cs typeface="Montserrat"/>
                <a:sym typeface="Montserrat"/>
              </a:rPr>
              <a:t>amet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ut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probo</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epicuri</a:t>
            </a:r>
            <a:r>
              <a:rPr lang="en-US" sz="1929" dirty="0">
                <a:solidFill>
                  <a:srgbClr val="005078"/>
                </a:solidFill>
                <a:latin typeface="Montserrat"/>
                <a:ea typeface="Montserrat"/>
                <a:cs typeface="Montserrat"/>
                <a:sym typeface="Montserrat"/>
              </a:rPr>
              <a:t> quo. Id posse </a:t>
            </a:r>
            <a:r>
              <a:rPr lang="en-US" sz="1929" dirty="0" err="1">
                <a:solidFill>
                  <a:srgbClr val="005078"/>
                </a:solidFill>
                <a:latin typeface="Montserrat"/>
                <a:ea typeface="Montserrat"/>
                <a:cs typeface="Montserrat"/>
                <a:sym typeface="Montserrat"/>
              </a:rPr>
              <a:t>accumsan</a:t>
            </a:r>
            <a:r>
              <a:rPr lang="en-US" sz="1929" dirty="0">
                <a:solidFill>
                  <a:srgbClr val="005078"/>
                </a:solidFill>
                <a:latin typeface="Montserrat"/>
                <a:ea typeface="Montserrat"/>
                <a:cs typeface="Montserrat"/>
                <a:sym typeface="Montserrat"/>
              </a:rPr>
              <a:t> nec. Vel </a:t>
            </a:r>
            <a:r>
              <a:rPr lang="en-US" sz="1929" dirty="0" err="1">
                <a:solidFill>
                  <a:srgbClr val="005078"/>
                </a:solidFill>
                <a:latin typeface="Montserrat"/>
                <a:ea typeface="Montserrat"/>
                <a:cs typeface="Montserrat"/>
                <a:sym typeface="Montserrat"/>
              </a:rPr>
              <a:t>deserunt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recteque</a:t>
            </a:r>
            <a:r>
              <a:rPr lang="en-US" sz="1929" dirty="0">
                <a:solidFill>
                  <a:srgbClr val="005078"/>
                </a:solidFill>
                <a:latin typeface="Montserrat"/>
                <a:ea typeface="Montserrat"/>
                <a:cs typeface="Montserrat"/>
                <a:sym typeface="Montserrat"/>
              </a:rPr>
              <a:t> ne, sea </a:t>
            </a:r>
            <a:r>
              <a:rPr lang="en-US" sz="1929" dirty="0" err="1">
                <a:solidFill>
                  <a:srgbClr val="005078"/>
                </a:solidFill>
                <a:latin typeface="Montserrat"/>
                <a:ea typeface="Montserrat"/>
                <a:cs typeface="Montserrat"/>
                <a:sym typeface="Montserrat"/>
              </a:rPr>
              <a:t>timeam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docendi</a:t>
            </a:r>
            <a:r>
              <a:rPr lang="en-US" sz="1929" dirty="0">
                <a:solidFill>
                  <a:srgbClr val="005078"/>
                </a:solidFill>
                <a:latin typeface="Montserrat"/>
                <a:ea typeface="Montserrat"/>
                <a:cs typeface="Montserrat"/>
                <a:sym typeface="Montserrat"/>
              </a:rPr>
              <a:t> perfecto an, </a:t>
            </a:r>
            <a:r>
              <a:rPr lang="en-US" sz="1929" dirty="0" err="1">
                <a:solidFill>
                  <a:srgbClr val="005078"/>
                </a:solidFill>
                <a:latin typeface="Montserrat"/>
                <a:ea typeface="Montserrat"/>
                <a:cs typeface="Montserrat"/>
                <a:sym typeface="Montserrat"/>
              </a:rPr>
              <a:t>mei</a:t>
            </a:r>
            <a:r>
              <a:rPr lang="en-US" sz="1929" dirty="0">
                <a:solidFill>
                  <a:srgbClr val="005078"/>
                </a:solidFill>
                <a:latin typeface="Montserrat"/>
                <a:ea typeface="Montserrat"/>
                <a:cs typeface="Montserrat"/>
                <a:sym typeface="Montserrat"/>
              </a:rPr>
              <a:t> ad </a:t>
            </a:r>
            <a:r>
              <a:rPr lang="en-US" sz="1929" dirty="0" err="1">
                <a:solidFill>
                  <a:srgbClr val="005078"/>
                </a:solidFill>
                <a:latin typeface="Montserrat"/>
                <a:ea typeface="Montserrat"/>
                <a:cs typeface="Montserrat"/>
                <a:sym typeface="Montserrat"/>
              </a:rPr>
              <a:t>admodum</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scriptorem</a:t>
            </a:r>
            <a:r>
              <a:rPr lang="en-US" sz="1929" dirty="0">
                <a:solidFill>
                  <a:srgbClr val="005078"/>
                </a:solidFill>
                <a:latin typeface="Montserrat"/>
                <a:ea typeface="Montserrat"/>
                <a:cs typeface="Montserrat"/>
                <a:sym typeface="Montserrat"/>
              </a:rPr>
              <a:t>. Quem </a:t>
            </a:r>
            <a:r>
              <a:rPr lang="en-US" sz="1929" dirty="0" err="1">
                <a:solidFill>
                  <a:srgbClr val="005078"/>
                </a:solidFill>
                <a:latin typeface="Montserrat"/>
                <a:ea typeface="Montserrat"/>
                <a:cs typeface="Montserrat"/>
                <a:sym typeface="Montserrat"/>
              </a:rPr>
              <a:t>ridens</a:t>
            </a:r>
            <a:r>
              <a:rPr lang="en-US" sz="1929" dirty="0">
                <a:solidFill>
                  <a:srgbClr val="005078"/>
                </a:solidFill>
                <a:latin typeface="Montserrat"/>
                <a:ea typeface="Montserrat"/>
                <a:cs typeface="Montserrat"/>
                <a:sym typeface="Montserrat"/>
              </a:rPr>
              <a:t> vis ne, est id </a:t>
            </a:r>
            <a:r>
              <a:rPr lang="en-US" sz="1929" dirty="0" err="1">
                <a:solidFill>
                  <a:srgbClr val="005078"/>
                </a:solidFill>
                <a:latin typeface="Montserrat"/>
                <a:ea typeface="Montserrat"/>
                <a:cs typeface="Montserrat"/>
                <a:sym typeface="Montserrat"/>
              </a:rPr>
              <a:t>cibo</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dicam</a:t>
            </a:r>
            <a:r>
              <a:rPr lang="en-US" sz="1929" dirty="0">
                <a:solidFill>
                  <a:srgbClr val="005078"/>
                </a:solidFill>
                <a:latin typeface="Montserrat"/>
                <a:ea typeface="Montserrat"/>
                <a:cs typeface="Montserrat"/>
                <a:sym typeface="Montserrat"/>
              </a:rPr>
              <a:t> nostro. Per in </a:t>
            </a:r>
            <a:r>
              <a:rPr lang="en-US" sz="1929" dirty="0" err="1">
                <a:solidFill>
                  <a:srgbClr val="005078"/>
                </a:solidFill>
                <a:latin typeface="Montserrat"/>
                <a:ea typeface="Montserrat"/>
                <a:cs typeface="Montserrat"/>
                <a:sym typeface="Montserrat"/>
              </a:rPr>
              <a:t>iuvaret</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iracundia</a:t>
            </a:r>
            <a:r>
              <a:rPr lang="en-US" sz="1929" dirty="0">
                <a:solidFill>
                  <a:srgbClr val="005078"/>
                </a:solidFill>
                <a:latin typeface="Montserrat"/>
                <a:ea typeface="Montserrat"/>
                <a:cs typeface="Montserrat"/>
                <a:sym typeface="Montserrat"/>
              </a:rPr>
              <a:t> </a:t>
            </a:r>
            <a:r>
              <a:rPr lang="en-US" sz="1929" dirty="0" err="1">
                <a:solidFill>
                  <a:srgbClr val="005078"/>
                </a:solidFill>
                <a:latin typeface="Montserrat"/>
                <a:ea typeface="Montserrat"/>
                <a:cs typeface="Montserrat"/>
                <a:sym typeface="Montserrat"/>
              </a:rPr>
              <a:t>aliquando</a:t>
            </a:r>
            <a:r>
              <a:rPr lang="en-US" sz="1929" dirty="0">
                <a:solidFill>
                  <a:srgbClr val="005078"/>
                </a:solidFill>
                <a:latin typeface="Montserrat"/>
                <a:ea typeface="Montserrat"/>
                <a:cs typeface="Montserrat"/>
                <a:sym typeface="Montserrat"/>
              </a:rPr>
              <a:t>. </a:t>
            </a:r>
          </a:p>
          <a:p>
            <a:pPr algn="just">
              <a:lnSpc>
                <a:spcPts val="2700"/>
              </a:lnSpc>
            </a:pPr>
            <a:endParaRPr lang="en-US" sz="1929" dirty="0">
              <a:solidFill>
                <a:srgbClr val="005078"/>
              </a:solidFill>
              <a:latin typeface="Montserrat"/>
              <a:ea typeface="Montserrat"/>
              <a:cs typeface="Montserrat"/>
              <a:sym typeface="Montserrat"/>
            </a:endParaRPr>
          </a:p>
        </p:txBody>
      </p:sp>
      <p:sp>
        <p:nvSpPr>
          <p:cNvPr id="45" name="TextBox 45"/>
          <p:cNvSpPr txBox="1"/>
          <p:nvPr/>
        </p:nvSpPr>
        <p:spPr>
          <a:xfrm>
            <a:off x="5050795" y="1940319"/>
            <a:ext cx="5589802" cy="412750"/>
          </a:xfrm>
          <a:prstGeom prst="rect">
            <a:avLst/>
          </a:prstGeom>
        </p:spPr>
        <p:txBody>
          <a:bodyPr lIns="0" tIns="0" rIns="0" bIns="0" rtlCol="0" anchor="t">
            <a:spAutoFit/>
          </a:bodyPr>
          <a:lstStyle/>
          <a:p>
            <a:pPr algn="l">
              <a:lnSpc>
                <a:spcPts val="3499"/>
              </a:lnSpc>
            </a:pPr>
            <a:r>
              <a:rPr lang="en-US" sz="2499" b="1">
                <a:solidFill>
                  <a:srgbClr val="FFFFFF"/>
                </a:solidFill>
                <a:latin typeface="Montserrat Semi-Bold"/>
                <a:ea typeface="Montserrat Semi-Bold"/>
                <a:cs typeface="Montserrat Semi-Bold"/>
                <a:sym typeface="Montserrat Semi-Bold"/>
              </a:rPr>
              <a:t>Nom du chercheur   |   Affiliations</a:t>
            </a:r>
          </a:p>
        </p:txBody>
      </p:sp>
      <p:sp>
        <p:nvSpPr>
          <p:cNvPr id="46" name="TextBox 46"/>
          <p:cNvSpPr txBox="1"/>
          <p:nvPr/>
        </p:nvSpPr>
        <p:spPr>
          <a:xfrm>
            <a:off x="5280134" y="4247514"/>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INTRODUCTION</a:t>
            </a:r>
          </a:p>
        </p:txBody>
      </p:sp>
      <p:sp>
        <p:nvSpPr>
          <p:cNvPr id="47" name="TextBox 47"/>
          <p:cNvSpPr txBox="1"/>
          <p:nvPr/>
        </p:nvSpPr>
        <p:spPr>
          <a:xfrm>
            <a:off x="2756632" y="8731322"/>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MÉTHODOLOGIE </a:t>
            </a:r>
          </a:p>
        </p:txBody>
      </p:sp>
      <p:sp>
        <p:nvSpPr>
          <p:cNvPr id="48" name="TextBox 48"/>
          <p:cNvSpPr txBox="1"/>
          <p:nvPr/>
        </p:nvSpPr>
        <p:spPr>
          <a:xfrm>
            <a:off x="8608909" y="8717562"/>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RÉSULTATS</a:t>
            </a:r>
          </a:p>
        </p:txBody>
      </p:sp>
      <p:sp>
        <p:nvSpPr>
          <p:cNvPr id="49" name="TextBox 49"/>
          <p:cNvSpPr txBox="1"/>
          <p:nvPr/>
        </p:nvSpPr>
        <p:spPr>
          <a:xfrm>
            <a:off x="2724081" y="13078174"/>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CONCLUSION</a:t>
            </a:r>
          </a:p>
        </p:txBody>
      </p:sp>
      <p:sp>
        <p:nvSpPr>
          <p:cNvPr id="50" name="TextBox 50"/>
          <p:cNvSpPr txBox="1"/>
          <p:nvPr/>
        </p:nvSpPr>
        <p:spPr>
          <a:xfrm>
            <a:off x="5439663" y="16639399"/>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RÉFÉRENCES</a:t>
            </a:r>
          </a:p>
        </p:txBody>
      </p:sp>
      <p:sp>
        <p:nvSpPr>
          <p:cNvPr id="51" name="TextBox 51"/>
          <p:cNvSpPr txBox="1"/>
          <p:nvPr/>
        </p:nvSpPr>
        <p:spPr>
          <a:xfrm>
            <a:off x="8608909" y="14840543"/>
            <a:ext cx="4600114" cy="1027325"/>
          </a:xfrm>
          <a:prstGeom prst="rect">
            <a:avLst/>
          </a:prstGeom>
        </p:spPr>
        <p:txBody>
          <a:bodyPr lIns="0" tIns="0" rIns="0" bIns="0" rtlCol="0" anchor="t">
            <a:spAutoFit/>
          </a:bodyPr>
          <a:lstStyle/>
          <a:p>
            <a:pPr algn="just">
              <a:lnSpc>
                <a:spcPts val="2700"/>
              </a:lnSpc>
            </a:pPr>
            <a:r>
              <a:rPr lang="en-US" sz="1929">
                <a:solidFill>
                  <a:srgbClr val="005078"/>
                </a:solidFill>
                <a:latin typeface="Montserrat"/>
                <a:ea typeface="Montserrat"/>
                <a:cs typeface="Montserrat"/>
                <a:sym typeface="Montserrat"/>
              </a:rPr>
              <a:t>Lorem ipsum dolor sit amet, ut probo epicuri quo. Id posse accumsan nec. Vel deserunt recteque ne, sea tim</a:t>
            </a:r>
          </a:p>
        </p:txBody>
      </p:sp>
      <p:graphicFrame>
        <p:nvGraphicFramePr>
          <p:cNvPr id="58" name="Graphique 57">
            <a:extLst>
              <a:ext uri="{FF2B5EF4-FFF2-40B4-BE49-F238E27FC236}">
                <a16:creationId xmlns:a16="http://schemas.microsoft.com/office/drawing/2014/main" id="{C94E80E9-1D6B-DE1A-F1A1-7C320787B0C4}"/>
              </a:ext>
            </a:extLst>
          </p:cNvPr>
          <p:cNvGraphicFramePr/>
          <p:nvPr>
            <p:extLst>
              <p:ext uri="{D42A27DB-BD31-4B8C-83A1-F6EECF244321}">
                <p14:modId xmlns:p14="http://schemas.microsoft.com/office/powerpoint/2010/main" val="3254329024"/>
              </p:ext>
            </p:extLst>
          </p:nvPr>
        </p:nvGraphicFramePr>
        <p:xfrm>
          <a:off x="7175500" y="9574582"/>
          <a:ext cx="7543800" cy="5029200"/>
        </p:xfrm>
        <a:graphic>
          <a:graphicData uri="http://schemas.openxmlformats.org/drawingml/2006/chart">
            <c:chart xmlns:c="http://schemas.openxmlformats.org/drawingml/2006/chart" xmlns:r="http://schemas.openxmlformats.org/officeDocument/2006/relationships" r:id="rId8"/>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5078"/>
        </a:solidFill>
        <a:effectLst/>
      </p:bgPr>
    </p:bg>
    <p:spTree>
      <p:nvGrpSpPr>
        <p:cNvPr id="1" name=""/>
        <p:cNvGrpSpPr/>
        <p:nvPr/>
      </p:nvGrpSpPr>
      <p:grpSpPr>
        <a:xfrm>
          <a:off x="0" y="0"/>
          <a:ext cx="0" cy="0"/>
          <a:chOff x="0" y="0"/>
          <a:chExt cx="0" cy="0"/>
        </a:xfrm>
      </p:grpSpPr>
      <p:grpSp>
        <p:nvGrpSpPr>
          <p:cNvPr id="2" name="Group 2"/>
          <p:cNvGrpSpPr/>
          <p:nvPr/>
        </p:nvGrpSpPr>
        <p:grpSpPr>
          <a:xfrm>
            <a:off x="1092400" y="3400819"/>
            <a:ext cx="12929496" cy="1156820"/>
            <a:chOff x="0" y="0"/>
            <a:chExt cx="2484970" cy="222334"/>
          </a:xfrm>
        </p:grpSpPr>
        <p:sp>
          <p:nvSpPr>
            <p:cNvPr id="3" name="Freeform 3"/>
            <p:cNvSpPr/>
            <p:nvPr/>
          </p:nvSpPr>
          <p:spPr>
            <a:xfrm>
              <a:off x="0" y="0"/>
              <a:ext cx="2484970" cy="222334"/>
            </a:xfrm>
            <a:custGeom>
              <a:avLst/>
              <a:gdLst/>
              <a:ahLst/>
              <a:cxnLst/>
              <a:rect l="l" t="t" r="r" b="b"/>
              <a:pathLst>
                <a:path w="2484970" h="222334">
                  <a:moveTo>
                    <a:pt x="13173" y="0"/>
                  </a:moveTo>
                  <a:lnTo>
                    <a:pt x="2471797" y="0"/>
                  </a:lnTo>
                  <a:cubicBezTo>
                    <a:pt x="2479072" y="0"/>
                    <a:pt x="2484970" y="5898"/>
                    <a:pt x="2484970" y="13173"/>
                  </a:cubicBezTo>
                  <a:lnTo>
                    <a:pt x="2484970" y="209160"/>
                  </a:lnTo>
                  <a:cubicBezTo>
                    <a:pt x="2484970" y="216436"/>
                    <a:pt x="2479072" y="222334"/>
                    <a:pt x="2471797" y="222334"/>
                  </a:cubicBezTo>
                  <a:lnTo>
                    <a:pt x="13173" y="222334"/>
                  </a:lnTo>
                  <a:cubicBezTo>
                    <a:pt x="9679" y="222334"/>
                    <a:pt x="6329" y="220946"/>
                    <a:pt x="3858" y="218475"/>
                  </a:cubicBezTo>
                  <a:cubicBezTo>
                    <a:pt x="1388" y="216005"/>
                    <a:pt x="0" y="212654"/>
                    <a:pt x="0" y="209160"/>
                  </a:cubicBezTo>
                  <a:lnTo>
                    <a:pt x="0" y="13173"/>
                  </a:lnTo>
                  <a:cubicBezTo>
                    <a:pt x="0" y="9679"/>
                    <a:pt x="1388" y="6329"/>
                    <a:pt x="3858" y="3858"/>
                  </a:cubicBezTo>
                  <a:cubicBezTo>
                    <a:pt x="6329" y="1388"/>
                    <a:pt x="9679" y="0"/>
                    <a:pt x="13173" y="0"/>
                  </a:cubicBezTo>
                  <a:close/>
                </a:path>
              </a:pathLst>
            </a:custGeom>
            <a:solidFill>
              <a:srgbClr val="FFFFFF"/>
            </a:solidFill>
            <a:ln cap="rnd">
              <a:noFill/>
              <a:prstDash val="solid"/>
              <a:round/>
            </a:ln>
          </p:spPr>
          <p:txBody>
            <a:bodyPr/>
            <a:lstStyle/>
            <a:p>
              <a:endParaRPr lang="fr-FR"/>
            </a:p>
          </p:txBody>
        </p:sp>
        <p:sp>
          <p:nvSpPr>
            <p:cNvPr id="4" name="TextBox 4"/>
            <p:cNvSpPr txBox="1"/>
            <p:nvPr/>
          </p:nvSpPr>
          <p:spPr>
            <a:xfrm>
              <a:off x="0" y="-28575"/>
              <a:ext cx="2484970" cy="250909"/>
            </a:xfrm>
            <a:prstGeom prst="rect">
              <a:avLst/>
            </a:prstGeom>
          </p:spPr>
          <p:txBody>
            <a:bodyPr lIns="23333" tIns="23333" rIns="23333" bIns="23333" rtlCol="0" anchor="ctr"/>
            <a:lstStyle/>
            <a:p>
              <a:pPr algn="l">
                <a:lnSpc>
                  <a:spcPts val="1864"/>
                </a:lnSpc>
                <a:spcBef>
                  <a:spcPct val="0"/>
                </a:spcBef>
              </a:pPr>
              <a:endParaRPr/>
            </a:p>
          </p:txBody>
        </p:sp>
      </p:grpSp>
      <p:grpSp>
        <p:nvGrpSpPr>
          <p:cNvPr id="5" name="Group 5"/>
          <p:cNvGrpSpPr/>
          <p:nvPr/>
        </p:nvGrpSpPr>
        <p:grpSpPr>
          <a:xfrm>
            <a:off x="1193636" y="5691253"/>
            <a:ext cx="6333959" cy="2899962"/>
            <a:chOff x="0" y="0"/>
            <a:chExt cx="1217348" cy="557355"/>
          </a:xfrm>
        </p:grpSpPr>
        <p:sp>
          <p:nvSpPr>
            <p:cNvPr id="6" name="Freeform 6"/>
            <p:cNvSpPr/>
            <p:nvPr/>
          </p:nvSpPr>
          <p:spPr>
            <a:xfrm>
              <a:off x="0" y="0"/>
              <a:ext cx="1217348" cy="557355"/>
            </a:xfrm>
            <a:custGeom>
              <a:avLst/>
              <a:gdLst/>
              <a:ahLst/>
              <a:cxnLst/>
              <a:rect l="l" t="t" r="r" b="b"/>
              <a:pathLst>
                <a:path w="1217348" h="557355">
                  <a:moveTo>
                    <a:pt x="17112" y="0"/>
                  </a:moveTo>
                  <a:lnTo>
                    <a:pt x="1200236" y="0"/>
                  </a:lnTo>
                  <a:cubicBezTo>
                    <a:pt x="1209687" y="0"/>
                    <a:pt x="1217348" y="7661"/>
                    <a:pt x="1217348" y="17112"/>
                  </a:cubicBezTo>
                  <a:lnTo>
                    <a:pt x="1217348" y="540243"/>
                  </a:lnTo>
                  <a:cubicBezTo>
                    <a:pt x="1217348" y="549694"/>
                    <a:pt x="1209687" y="557355"/>
                    <a:pt x="1200236" y="557355"/>
                  </a:cubicBezTo>
                  <a:lnTo>
                    <a:pt x="17112" y="557355"/>
                  </a:lnTo>
                  <a:cubicBezTo>
                    <a:pt x="7661" y="557355"/>
                    <a:pt x="0" y="549694"/>
                    <a:pt x="0" y="540243"/>
                  </a:cubicBezTo>
                  <a:lnTo>
                    <a:pt x="0" y="17112"/>
                  </a:lnTo>
                  <a:cubicBezTo>
                    <a:pt x="0" y="7661"/>
                    <a:pt x="7661" y="0"/>
                    <a:pt x="17112" y="0"/>
                  </a:cubicBezTo>
                  <a:close/>
                </a:path>
              </a:pathLst>
            </a:custGeom>
            <a:solidFill>
              <a:srgbClr val="FFFFFF"/>
            </a:solidFill>
            <a:ln cap="sq">
              <a:noFill/>
              <a:prstDash val="solid"/>
              <a:miter/>
            </a:ln>
          </p:spPr>
          <p:txBody>
            <a:bodyPr/>
            <a:lstStyle/>
            <a:p>
              <a:endParaRPr lang="fr-FR"/>
            </a:p>
          </p:txBody>
        </p:sp>
        <p:sp>
          <p:nvSpPr>
            <p:cNvPr id="7" name="TextBox 7"/>
            <p:cNvSpPr txBox="1"/>
            <p:nvPr/>
          </p:nvSpPr>
          <p:spPr>
            <a:xfrm>
              <a:off x="0" y="-28575"/>
              <a:ext cx="1217348" cy="585930"/>
            </a:xfrm>
            <a:prstGeom prst="rect">
              <a:avLst/>
            </a:prstGeom>
          </p:spPr>
          <p:txBody>
            <a:bodyPr lIns="23333" tIns="23333" rIns="23333" bIns="23333" rtlCol="0" anchor="ctr"/>
            <a:lstStyle/>
            <a:p>
              <a:pPr algn="l">
                <a:lnSpc>
                  <a:spcPts val="1864"/>
                </a:lnSpc>
                <a:spcBef>
                  <a:spcPct val="0"/>
                </a:spcBef>
              </a:pPr>
              <a:endParaRPr/>
            </a:p>
          </p:txBody>
        </p:sp>
      </p:grpSp>
      <p:grpSp>
        <p:nvGrpSpPr>
          <p:cNvPr id="8" name="Group 8"/>
          <p:cNvGrpSpPr/>
          <p:nvPr/>
        </p:nvGrpSpPr>
        <p:grpSpPr>
          <a:xfrm>
            <a:off x="1174154" y="4983901"/>
            <a:ext cx="4458936" cy="714626"/>
            <a:chOff x="0" y="0"/>
            <a:chExt cx="1971325" cy="315941"/>
          </a:xfrm>
        </p:grpSpPr>
        <p:sp>
          <p:nvSpPr>
            <p:cNvPr id="9" name="Freeform 9"/>
            <p:cNvSpPr/>
            <p:nvPr/>
          </p:nvSpPr>
          <p:spPr>
            <a:xfrm>
              <a:off x="0" y="0"/>
              <a:ext cx="1971325" cy="315941"/>
            </a:xfrm>
            <a:custGeom>
              <a:avLst/>
              <a:gdLst/>
              <a:ahLst/>
              <a:cxnLst/>
              <a:rect l="l" t="t" r="r" b="b"/>
              <a:pathLst>
                <a:path w="1971325" h="315941">
                  <a:moveTo>
                    <a:pt x="59033" y="0"/>
                  </a:moveTo>
                  <a:lnTo>
                    <a:pt x="1912292" y="0"/>
                  </a:lnTo>
                  <a:cubicBezTo>
                    <a:pt x="1927949" y="0"/>
                    <a:pt x="1942964" y="6220"/>
                    <a:pt x="1954035" y="17290"/>
                  </a:cubicBezTo>
                  <a:cubicBezTo>
                    <a:pt x="1965106" y="28361"/>
                    <a:pt x="1971325" y="43377"/>
                    <a:pt x="1971325" y="59033"/>
                  </a:cubicBezTo>
                  <a:lnTo>
                    <a:pt x="1971325" y="256908"/>
                  </a:lnTo>
                  <a:cubicBezTo>
                    <a:pt x="1971325" y="272564"/>
                    <a:pt x="1965106" y="287579"/>
                    <a:pt x="1954035" y="298650"/>
                  </a:cubicBezTo>
                  <a:cubicBezTo>
                    <a:pt x="1942964" y="309721"/>
                    <a:pt x="1927949" y="315941"/>
                    <a:pt x="1912292" y="315941"/>
                  </a:cubicBezTo>
                  <a:lnTo>
                    <a:pt x="59033" y="315941"/>
                  </a:lnTo>
                  <a:cubicBezTo>
                    <a:pt x="43377" y="315941"/>
                    <a:pt x="28361" y="309721"/>
                    <a:pt x="17290" y="298650"/>
                  </a:cubicBezTo>
                  <a:cubicBezTo>
                    <a:pt x="6220" y="287579"/>
                    <a:pt x="0" y="272564"/>
                    <a:pt x="0" y="256908"/>
                  </a:cubicBezTo>
                  <a:lnTo>
                    <a:pt x="0" y="59033"/>
                  </a:lnTo>
                  <a:cubicBezTo>
                    <a:pt x="0" y="43377"/>
                    <a:pt x="6220" y="28361"/>
                    <a:pt x="17290" y="17290"/>
                  </a:cubicBezTo>
                  <a:cubicBezTo>
                    <a:pt x="28361" y="6220"/>
                    <a:pt x="43377" y="0"/>
                    <a:pt x="59033" y="0"/>
                  </a:cubicBezTo>
                  <a:close/>
                </a:path>
              </a:pathLst>
            </a:custGeom>
            <a:solidFill>
              <a:srgbClr val="002E45"/>
            </a:solidFill>
          </p:spPr>
          <p:txBody>
            <a:bodyPr/>
            <a:lstStyle/>
            <a:p>
              <a:endParaRPr lang="fr-FR"/>
            </a:p>
          </p:txBody>
        </p:sp>
        <p:sp>
          <p:nvSpPr>
            <p:cNvPr id="10" name="TextBox 10"/>
            <p:cNvSpPr txBox="1"/>
            <p:nvPr/>
          </p:nvSpPr>
          <p:spPr>
            <a:xfrm>
              <a:off x="0" y="-28575"/>
              <a:ext cx="1971325" cy="344516"/>
            </a:xfrm>
            <a:prstGeom prst="rect">
              <a:avLst/>
            </a:prstGeom>
          </p:spPr>
          <p:txBody>
            <a:bodyPr lIns="10144" tIns="10144" rIns="10144" bIns="10144" rtlCol="0" anchor="ctr"/>
            <a:lstStyle/>
            <a:p>
              <a:pPr algn="l">
                <a:lnSpc>
                  <a:spcPts val="1864"/>
                </a:lnSpc>
                <a:spcBef>
                  <a:spcPct val="0"/>
                </a:spcBef>
              </a:pPr>
              <a:endParaRPr/>
            </a:p>
          </p:txBody>
        </p:sp>
      </p:grpSp>
      <p:grpSp>
        <p:nvGrpSpPr>
          <p:cNvPr id="11" name="Group 11"/>
          <p:cNvGrpSpPr/>
          <p:nvPr/>
        </p:nvGrpSpPr>
        <p:grpSpPr>
          <a:xfrm>
            <a:off x="1174154" y="4983901"/>
            <a:ext cx="856443" cy="358460"/>
            <a:chOff x="0" y="0"/>
            <a:chExt cx="378639" cy="158478"/>
          </a:xfrm>
        </p:grpSpPr>
        <p:sp>
          <p:nvSpPr>
            <p:cNvPr id="12" name="Freeform 12"/>
            <p:cNvSpPr/>
            <p:nvPr/>
          </p:nvSpPr>
          <p:spPr>
            <a:xfrm>
              <a:off x="0" y="0"/>
              <a:ext cx="378639" cy="158478"/>
            </a:xfrm>
            <a:custGeom>
              <a:avLst/>
              <a:gdLst/>
              <a:ahLst/>
              <a:cxnLst/>
              <a:rect l="l" t="t" r="r" b="b"/>
              <a:pathLst>
                <a:path w="378639" h="158478">
                  <a:moveTo>
                    <a:pt x="0" y="0"/>
                  </a:moveTo>
                  <a:lnTo>
                    <a:pt x="378639" y="0"/>
                  </a:lnTo>
                  <a:lnTo>
                    <a:pt x="378639" y="158478"/>
                  </a:lnTo>
                  <a:lnTo>
                    <a:pt x="0" y="158478"/>
                  </a:lnTo>
                  <a:close/>
                </a:path>
              </a:pathLst>
            </a:custGeom>
            <a:solidFill>
              <a:srgbClr val="002E45"/>
            </a:solidFill>
          </p:spPr>
          <p:txBody>
            <a:bodyPr/>
            <a:lstStyle/>
            <a:p>
              <a:endParaRPr lang="fr-FR"/>
            </a:p>
          </p:txBody>
        </p:sp>
        <p:sp>
          <p:nvSpPr>
            <p:cNvPr id="13" name="TextBox 13"/>
            <p:cNvSpPr txBox="1"/>
            <p:nvPr/>
          </p:nvSpPr>
          <p:spPr>
            <a:xfrm>
              <a:off x="0" y="-28575"/>
              <a:ext cx="378639" cy="187053"/>
            </a:xfrm>
            <a:prstGeom prst="rect">
              <a:avLst/>
            </a:prstGeom>
          </p:spPr>
          <p:txBody>
            <a:bodyPr lIns="10144" tIns="10144" rIns="10144" bIns="10144" rtlCol="0" anchor="ctr"/>
            <a:lstStyle/>
            <a:p>
              <a:pPr algn="ctr">
                <a:lnSpc>
                  <a:spcPts val="1864"/>
                </a:lnSpc>
                <a:spcBef>
                  <a:spcPct val="0"/>
                </a:spcBef>
              </a:pPr>
              <a:endParaRPr/>
            </a:p>
          </p:txBody>
        </p:sp>
      </p:grpSp>
      <p:grpSp>
        <p:nvGrpSpPr>
          <p:cNvPr id="14" name="Group 14"/>
          <p:cNvGrpSpPr/>
          <p:nvPr/>
        </p:nvGrpSpPr>
        <p:grpSpPr>
          <a:xfrm>
            <a:off x="4776647" y="5301709"/>
            <a:ext cx="856443" cy="396818"/>
            <a:chOff x="0" y="0"/>
            <a:chExt cx="378639" cy="175436"/>
          </a:xfrm>
        </p:grpSpPr>
        <p:sp>
          <p:nvSpPr>
            <p:cNvPr id="15" name="Freeform 15"/>
            <p:cNvSpPr/>
            <p:nvPr/>
          </p:nvSpPr>
          <p:spPr>
            <a:xfrm>
              <a:off x="0" y="0"/>
              <a:ext cx="378639" cy="175436"/>
            </a:xfrm>
            <a:custGeom>
              <a:avLst/>
              <a:gdLst/>
              <a:ahLst/>
              <a:cxnLst/>
              <a:rect l="l" t="t" r="r" b="b"/>
              <a:pathLst>
                <a:path w="378639" h="175436">
                  <a:moveTo>
                    <a:pt x="0" y="0"/>
                  </a:moveTo>
                  <a:lnTo>
                    <a:pt x="378639" y="0"/>
                  </a:lnTo>
                  <a:lnTo>
                    <a:pt x="378639" y="175436"/>
                  </a:lnTo>
                  <a:lnTo>
                    <a:pt x="0" y="175436"/>
                  </a:lnTo>
                  <a:close/>
                </a:path>
              </a:pathLst>
            </a:custGeom>
            <a:solidFill>
              <a:srgbClr val="002E45"/>
            </a:solidFill>
          </p:spPr>
          <p:txBody>
            <a:bodyPr/>
            <a:lstStyle/>
            <a:p>
              <a:endParaRPr lang="fr-FR"/>
            </a:p>
          </p:txBody>
        </p:sp>
        <p:sp>
          <p:nvSpPr>
            <p:cNvPr id="16" name="TextBox 16"/>
            <p:cNvSpPr txBox="1"/>
            <p:nvPr/>
          </p:nvSpPr>
          <p:spPr>
            <a:xfrm>
              <a:off x="0" y="-28575"/>
              <a:ext cx="378639" cy="204011"/>
            </a:xfrm>
            <a:prstGeom prst="rect">
              <a:avLst/>
            </a:prstGeom>
          </p:spPr>
          <p:txBody>
            <a:bodyPr lIns="10144" tIns="10144" rIns="10144" bIns="10144" rtlCol="0" anchor="ctr"/>
            <a:lstStyle/>
            <a:p>
              <a:pPr algn="ctr">
                <a:lnSpc>
                  <a:spcPts val="1864"/>
                </a:lnSpc>
                <a:spcBef>
                  <a:spcPct val="0"/>
                </a:spcBef>
              </a:pPr>
              <a:endParaRPr/>
            </a:p>
          </p:txBody>
        </p:sp>
      </p:grpSp>
      <p:grpSp>
        <p:nvGrpSpPr>
          <p:cNvPr id="17" name="Group 17"/>
          <p:cNvGrpSpPr/>
          <p:nvPr/>
        </p:nvGrpSpPr>
        <p:grpSpPr>
          <a:xfrm>
            <a:off x="8054147" y="5698527"/>
            <a:ext cx="5967749" cy="831082"/>
            <a:chOff x="0" y="0"/>
            <a:chExt cx="1146965" cy="159729"/>
          </a:xfrm>
        </p:grpSpPr>
        <p:sp>
          <p:nvSpPr>
            <p:cNvPr id="18" name="Freeform 18"/>
            <p:cNvSpPr/>
            <p:nvPr/>
          </p:nvSpPr>
          <p:spPr>
            <a:xfrm>
              <a:off x="0" y="0"/>
              <a:ext cx="1146965" cy="159729"/>
            </a:xfrm>
            <a:custGeom>
              <a:avLst/>
              <a:gdLst/>
              <a:ahLst/>
              <a:cxnLst/>
              <a:rect l="l" t="t" r="r" b="b"/>
              <a:pathLst>
                <a:path w="1146965" h="159729">
                  <a:moveTo>
                    <a:pt x="18162" y="0"/>
                  </a:moveTo>
                  <a:lnTo>
                    <a:pt x="1128803" y="0"/>
                  </a:lnTo>
                  <a:cubicBezTo>
                    <a:pt x="1138833" y="0"/>
                    <a:pt x="1146965" y="8131"/>
                    <a:pt x="1146965" y="18162"/>
                  </a:cubicBezTo>
                  <a:lnTo>
                    <a:pt x="1146965" y="141567"/>
                  </a:lnTo>
                  <a:cubicBezTo>
                    <a:pt x="1146965" y="146384"/>
                    <a:pt x="1145051" y="151003"/>
                    <a:pt x="1141645" y="154409"/>
                  </a:cubicBezTo>
                  <a:cubicBezTo>
                    <a:pt x="1138239" y="157815"/>
                    <a:pt x="1133620" y="159729"/>
                    <a:pt x="1128803" y="159729"/>
                  </a:cubicBezTo>
                  <a:lnTo>
                    <a:pt x="18162" y="159729"/>
                  </a:lnTo>
                  <a:cubicBezTo>
                    <a:pt x="13345" y="159729"/>
                    <a:pt x="8726" y="157815"/>
                    <a:pt x="5320" y="154409"/>
                  </a:cubicBezTo>
                  <a:cubicBezTo>
                    <a:pt x="1914" y="151003"/>
                    <a:pt x="0" y="146384"/>
                    <a:pt x="0" y="141567"/>
                  </a:cubicBezTo>
                  <a:lnTo>
                    <a:pt x="0" y="18162"/>
                  </a:lnTo>
                  <a:cubicBezTo>
                    <a:pt x="0" y="13345"/>
                    <a:pt x="1914" y="8726"/>
                    <a:pt x="5320" y="5320"/>
                  </a:cubicBezTo>
                  <a:cubicBezTo>
                    <a:pt x="8726" y="1914"/>
                    <a:pt x="13345" y="0"/>
                    <a:pt x="18162" y="0"/>
                  </a:cubicBezTo>
                  <a:close/>
                </a:path>
              </a:pathLst>
            </a:custGeom>
            <a:solidFill>
              <a:srgbClr val="FFFFFF"/>
            </a:solidFill>
            <a:ln cap="sq">
              <a:noFill/>
              <a:prstDash val="solid"/>
              <a:miter/>
            </a:ln>
          </p:spPr>
          <p:txBody>
            <a:bodyPr/>
            <a:lstStyle/>
            <a:p>
              <a:endParaRPr lang="fr-FR"/>
            </a:p>
          </p:txBody>
        </p:sp>
        <p:sp>
          <p:nvSpPr>
            <p:cNvPr id="19" name="TextBox 19"/>
            <p:cNvSpPr txBox="1"/>
            <p:nvPr/>
          </p:nvSpPr>
          <p:spPr>
            <a:xfrm>
              <a:off x="0" y="-28575"/>
              <a:ext cx="1146965" cy="188304"/>
            </a:xfrm>
            <a:prstGeom prst="rect">
              <a:avLst/>
            </a:prstGeom>
          </p:spPr>
          <p:txBody>
            <a:bodyPr lIns="23333" tIns="23333" rIns="23333" bIns="23333" rtlCol="0" anchor="ctr"/>
            <a:lstStyle/>
            <a:p>
              <a:pPr algn="l">
                <a:lnSpc>
                  <a:spcPts val="1864"/>
                </a:lnSpc>
                <a:spcBef>
                  <a:spcPct val="0"/>
                </a:spcBef>
              </a:pPr>
              <a:endParaRPr/>
            </a:p>
          </p:txBody>
        </p:sp>
      </p:grpSp>
      <p:grpSp>
        <p:nvGrpSpPr>
          <p:cNvPr id="20" name="Group 20"/>
          <p:cNvGrpSpPr/>
          <p:nvPr/>
        </p:nvGrpSpPr>
        <p:grpSpPr>
          <a:xfrm>
            <a:off x="8054147" y="4983901"/>
            <a:ext cx="4458936" cy="714626"/>
            <a:chOff x="0" y="0"/>
            <a:chExt cx="5945248" cy="952834"/>
          </a:xfrm>
        </p:grpSpPr>
        <p:grpSp>
          <p:nvGrpSpPr>
            <p:cNvPr id="21" name="Group 21"/>
            <p:cNvGrpSpPr/>
            <p:nvPr/>
          </p:nvGrpSpPr>
          <p:grpSpPr>
            <a:xfrm>
              <a:off x="0" y="0"/>
              <a:ext cx="5945248" cy="952834"/>
              <a:chOff x="0" y="0"/>
              <a:chExt cx="1971325" cy="315941"/>
            </a:xfrm>
          </p:grpSpPr>
          <p:sp>
            <p:nvSpPr>
              <p:cNvPr id="22" name="Freeform 22"/>
              <p:cNvSpPr/>
              <p:nvPr/>
            </p:nvSpPr>
            <p:spPr>
              <a:xfrm>
                <a:off x="0" y="0"/>
                <a:ext cx="1971325" cy="315941"/>
              </a:xfrm>
              <a:custGeom>
                <a:avLst/>
                <a:gdLst/>
                <a:ahLst/>
                <a:cxnLst/>
                <a:rect l="l" t="t" r="r" b="b"/>
                <a:pathLst>
                  <a:path w="1971325" h="315941">
                    <a:moveTo>
                      <a:pt x="52075" y="0"/>
                    </a:moveTo>
                    <a:lnTo>
                      <a:pt x="1919250" y="0"/>
                    </a:lnTo>
                    <a:cubicBezTo>
                      <a:pt x="1948010" y="0"/>
                      <a:pt x="1971325" y="23315"/>
                      <a:pt x="1971325" y="52075"/>
                    </a:cubicBezTo>
                    <a:lnTo>
                      <a:pt x="1971325" y="263865"/>
                    </a:lnTo>
                    <a:cubicBezTo>
                      <a:pt x="1971325" y="277677"/>
                      <a:pt x="1965839" y="290922"/>
                      <a:pt x="1956073" y="300688"/>
                    </a:cubicBezTo>
                    <a:cubicBezTo>
                      <a:pt x="1946307" y="310454"/>
                      <a:pt x="1933061" y="315941"/>
                      <a:pt x="1919250" y="315941"/>
                    </a:cubicBezTo>
                    <a:lnTo>
                      <a:pt x="52075" y="315941"/>
                    </a:lnTo>
                    <a:cubicBezTo>
                      <a:pt x="38264" y="315941"/>
                      <a:pt x="25019" y="310454"/>
                      <a:pt x="15253" y="300688"/>
                    </a:cubicBezTo>
                    <a:cubicBezTo>
                      <a:pt x="5487" y="290922"/>
                      <a:pt x="0" y="277677"/>
                      <a:pt x="0" y="263865"/>
                    </a:cubicBezTo>
                    <a:lnTo>
                      <a:pt x="0" y="52075"/>
                    </a:lnTo>
                    <a:cubicBezTo>
                      <a:pt x="0" y="38264"/>
                      <a:pt x="5487" y="25019"/>
                      <a:pt x="15253" y="15253"/>
                    </a:cubicBezTo>
                    <a:cubicBezTo>
                      <a:pt x="25019" y="5487"/>
                      <a:pt x="38264" y="0"/>
                      <a:pt x="52075" y="0"/>
                    </a:cubicBezTo>
                    <a:close/>
                  </a:path>
                </a:pathLst>
              </a:custGeom>
              <a:solidFill>
                <a:srgbClr val="002E45"/>
              </a:solidFill>
            </p:spPr>
            <p:txBody>
              <a:bodyPr/>
              <a:lstStyle/>
              <a:p>
                <a:endParaRPr lang="fr-FR"/>
              </a:p>
            </p:txBody>
          </p:sp>
          <p:sp>
            <p:nvSpPr>
              <p:cNvPr id="23" name="TextBox 23"/>
              <p:cNvSpPr txBox="1"/>
              <p:nvPr/>
            </p:nvSpPr>
            <p:spPr>
              <a:xfrm>
                <a:off x="0" y="-28575"/>
                <a:ext cx="1971325" cy="344516"/>
              </a:xfrm>
              <a:prstGeom prst="rect">
                <a:avLst/>
              </a:prstGeom>
            </p:spPr>
            <p:txBody>
              <a:bodyPr lIns="50800" tIns="50800" rIns="50800" bIns="50800" rtlCol="0" anchor="ctr"/>
              <a:lstStyle/>
              <a:p>
                <a:pPr algn="l">
                  <a:lnSpc>
                    <a:spcPts val="1864"/>
                  </a:lnSpc>
                  <a:spcBef>
                    <a:spcPct val="0"/>
                  </a:spcBef>
                </a:pPr>
                <a:endParaRPr/>
              </a:p>
            </p:txBody>
          </p:sp>
        </p:grpSp>
        <p:grpSp>
          <p:nvGrpSpPr>
            <p:cNvPr id="24" name="Group 24"/>
            <p:cNvGrpSpPr/>
            <p:nvPr/>
          </p:nvGrpSpPr>
          <p:grpSpPr>
            <a:xfrm>
              <a:off x="0" y="0"/>
              <a:ext cx="1141924" cy="477947"/>
              <a:chOff x="0" y="0"/>
              <a:chExt cx="378639" cy="158478"/>
            </a:xfrm>
          </p:grpSpPr>
          <p:sp>
            <p:nvSpPr>
              <p:cNvPr id="25" name="Freeform 25"/>
              <p:cNvSpPr/>
              <p:nvPr/>
            </p:nvSpPr>
            <p:spPr>
              <a:xfrm>
                <a:off x="0" y="0"/>
                <a:ext cx="378639" cy="158478"/>
              </a:xfrm>
              <a:custGeom>
                <a:avLst/>
                <a:gdLst/>
                <a:ahLst/>
                <a:cxnLst/>
                <a:rect l="l" t="t" r="r" b="b"/>
                <a:pathLst>
                  <a:path w="378639" h="158478">
                    <a:moveTo>
                      <a:pt x="0" y="0"/>
                    </a:moveTo>
                    <a:lnTo>
                      <a:pt x="378639" y="0"/>
                    </a:lnTo>
                    <a:lnTo>
                      <a:pt x="378639" y="158478"/>
                    </a:lnTo>
                    <a:lnTo>
                      <a:pt x="0" y="158478"/>
                    </a:lnTo>
                    <a:close/>
                  </a:path>
                </a:pathLst>
              </a:custGeom>
              <a:solidFill>
                <a:srgbClr val="002E45"/>
              </a:solidFill>
            </p:spPr>
            <p:txBody>
              <a:bodyPr/>
              <a:lstStyle/>
              <a:p>
                <a:endParaRPr lang="fr-FR"/>
              </a:p>
            </p:txBody>
          </p:sp>
          <p:sp>
            <p:nvSpPr>
              <p:cNvPr id="26" name="TextBox 26"/>
              <p:cNvSpPr txBox="1"/>
              <p:nvPr/>
            </p:nvSpPr>
            <p:spPr>
              <a:xfrm>
                <a:off x="0" y="-28575"/>
                <a:ext cx="378639" cy="187053"/>
              </a:xfrm>
              <a:prstGeom prst="rect">
                <a:avLst/>
              </a:prstGeom>
            </p:spPr>
            <p:txBody>
              <a:bodyPr lIns="50800" tIns="50800" rIns="50800" bIns="50800" rtlCol="0" anchor="ctr"/>
              <a:lstStyle/>
              <a:p>
                <a:pPr algn="ctr">
                  <a:lnSpc>
                    <a:spcPts val="1864"/>
                  </a:lnSpc>
                  <a:spcBef>
                    <a:spcPct val="0"/>
                  </a:spcBef>
                </a:pPr>
                <a:endParaRPr/>
              </a:p>
            </p:txBody>
          </p:sp>
        </p:grpSp>
        <p:grpSp>
          <p:nvGrpSpPr>
            <p:cNvPr id="27" name="Group 27"/>
            <p:cNvGrpSpPr/>
            <p:nvPr/>
          </p:nvGrpSpPr>
          <p:grpSpPr>
            <a:xfrm>
              <a:off x="4803324" y="423743"/>
              <a:ext cx="1141924" cy="529091"/>
              <a:chOff x="0" y="0"/>
              <a:chExt cx="378639" cy="175436"/>
            </a:xfrm>
          </p:grpSpPr>
          <p:sp>
            <p:nvSpPr>
              <p:cNvPr id="28" name="Freeform 28"/>
              <p:cNvSpPr/>
              <p:nvPr/>
            </p:nvSpPr>
            <p:spPr>
              <a:xfrm>
                <a:off x="0" y="0"/>
                <a:ext cx="378639" cy="175436"/>
              </a:xfrm>
              <a:custGeom>
                <a:avLst/>
                <a:gdLst/>
                <a:ahLst/>
                <a:cxnLst/>
                <a:rect l="l" t="t" r="r" b="b"/>
                <a:pathLst>
                  <a:path w="378639" h="175436">
                    <a:moveTo>
                      <a:pt x="0" y="0"/>
                    </a:moveTo>
                    <a:lnTo>
                      <a:pt x="378639" y="0"/>
                    </a:lnTo>
                    <a:lnTo>
                      <a:pt x="378639" y="175436"/>
                    </a:lnTo>
                    <a:lnTo>
                      <a:pt x="0" y="175436"/>
                    </a:lnTo>
                    <a:close/>
                  </a:path>
                </a:pathLst>
              </a:custGeom>
              <a:solidFill>
                <a:srgbClr val="002E45"/>
              </a:solidFill>
            </p:spPr>
            <p:txBody>
              <a:bodyPr/>
              <a:lstStyle/>
              <a:p>
                <a:endParaRPr lang="fr-FR"/>
              </a:p>
            </p:txBody>
          </p:sp>
          <p:sp>
            <p:nvSpPr>
              <p:cNvPr id="29" name="TextBox 29"/>
              <p:cNvSpPr txBox="1"/>
              <p:nvPr/>
            </p:nvSpPr>
            <p:spPr>
              <a:xfrm>
                <a:off x="0" y="-28575"/>
                <a:ext cx="378639" cy="204011"/>
              </a:xfrm>
              <a:prstGeom prst="rect">
                <a:avLst/>
              </a:prstGeom>
            </p:spPr>
            <p:txBody>
              <a:bodyPr lIns="50800" tIns="50800" rIns="50800" bIns="50800" rtlCol="0" anchor="ctr"/>
              <a:lstStyle/>
              <a:p>
                <a:pPr algn="ctr">
                  <a:lnSpc>
                    <a:spcPts val="1864"/>
                  </a:lnSpc>
                  <a:spcBef>
                    <a:spcPct val="0"/>
                  </a:spcBef>
                </a:pPr>
                <a:endParaRPr/>
              </a:p>
            </p:txBody>
          </p:sp>
        </p:grpSp>
      </p:grpSp>
      <p:grpSp>
        <p:nvGrpSpPr>
          <p:cNvPr id="30" name="Group 30"/>
          <p:cNvGrpSpPr/>
          <p:nvPr/>
        </p:nvGrpSpPr>
        <p:grpSpPr>
          <a:xfrm>
            <a:off x="8054147" y="7572812"/>
            <a:ext cx="5967749" cy="3273745"/>
            <a:chOff x="0" y="0"/>
            <a:chExt cx="1146965" cy="629194"/>
          </a:xfrm>
        </p:grpSpPr>
        <p:sp>
          <p:nvSpPr>
            <p:cNvPr id="31" name="Freeform 31"/>
            <p:cNvSpPr/>
            <p:nvPr/>
          </p:nvSpPr>
          <p:spPr>
            <a:xfrm>
              <a:off x="0" y="0"/>
              <a:ext cx="1146965" cy="629194"/>
            </a:xfrm>
            <a:custGeom>
              <a:avLst/>
              <a:gdLst/>
              <a:ahLst/>
              <a:cxnLst/>
              <a:rect l="l" t="t" r="r" b="b"/>
              <a:pathLst>
                <a:path w="1146965" h="629194">
                  <a:moveTo>
                    <a:pt x="18162" y="0"/>
                  </a:moveTo>
                  <a:lnTo>
                    <a:pt x="1128803" y="0"/>
                  </a:lnTo>
                  <a:cubicBezTo>
                    <a:pt x="1138833" y="0"/>
                    <a:pt x="1146965" y="8131"/>
                    <a:pt x="1146965" y="18162"/>
                  </a:cubicBezTo>
                  <a:lnTo>
                    <a:pt x="1146965" y="611032"/>
                  </a:lnTo>
                  <a:cubicBezTo>
                    <a:pt x="1146965" y="615849"/>
                    <a:pt x="1145051" y="620468"/>
                    <a:pt x="1141645" y="623874"/>
                  </a:cubicBezTo>
                  <a:cubicBezTo>
                    <a:pt x="1138239" y="627280"/>
                    <a:pt x="1133620" y="629194"/>
                    <a:pt x="1128803" y="629194"/>
                  </a:cubicBezTo>
                  <a:lnTo>
                    <a:pt x="18162" y="629194"/>
                  </a:lnTo>
                  <a:cubicBezTo>
                    <a:pt x="13345" y="629194"/>
                    <a:pt x="8726" y="627280"/>
                    <a:pt x="5320" y="623874"/>
                  </a:cubicBezTo>
                  <a:cubicBezTo>
                    <a:pt x="1914" y="620468"/>
                    <a:pt x="0" y="615849"/>
                    <a:pt x="0" y="611032"/>
                  </a:cubicBezTo>
                  <a:lnTo>
                    <a:pt x="0" y="18162"/>
                  </a:lnTo>
                  <a:cubicBezTo>
                    <a:pt x="0" y="13345"/>
                    <a:pt x="1914" y="8726"/>
                    <a:pt x="5320" y="5320"/>
                  </a:cubicBezTo>
                  <a:cubicBezTo>
                    <a:pt x="8726" y="1914"/>
                    <a:pt x="13345" y="0"/>
                    <a:pt x="18162" y="0"/>
                  </a:cubicBezTo>
                  <a:close/>
                </a:path>
              </a:pathLst>
            </a:custGeom>
            <a:solidFill>
              <a:srgbClr val="FFFFFF"/>
            </a:solidFill>
            <a:ln cap="sq">
              <a:noFill/>
              <a:prstDash val="solid"/>
              <a:miter/>
            </a:ln>
          </p:spPr>
          <p:txBody>
            <a:bodyPr/>
            <a:lstStyle/>
            <a:p>
              <a:endParaRPr lang="fr-FR"/>
            </a:p>
          </p:txBody>
        </p:sp>
        <p:sp>
          <p:nvSpPr>
            <p:cNvPr id="32" name="TextBox 32"/>
            <p:cNvSpPr txBox="1"/>
            <p:nvPr/>
          </p:nvSpPr>
          <p:spPr>
            <a:xfrm>
              <a:off x="0" y="-28575"/>
              <a:ext cx="1146965" cy="657769"/>
            </a:xfrm>
            <a:prstGeom prst="rect">
              <a:avLst/>
            </a:prstGeom>
          </p:spPr>
          <p:txBody>
            <a:bodyPr lIns="23333" tIns="23333" rIns="23333" bIns="23333" rtlCol="0" anchor="ctr"/>
            <a:lstStyle/>
            <a:p>
              <a:pPr algn="l">
                <a:lnSpc>
                  <a:spcPts val="1864"/>
                </a:lnSpc>
                <a:spcBef>
                  <a:spcPct val="0"/>
                </a:spcBef>
              </a:pPr>
              <a:endParaRPr/>
            </a:p>
          </p:txBody>
        </p:sp>
      </p:grpSp>
      <p:grpSp>
        <p:nvGrpSpPr>
          <p:cNvPr id="33" name="Group 33"/>
          <p:cNvGrpSpPr/>
          <p:nvPr/>
        </p:nvGrpSpPr>
        <p:grpSpPr>
          <a:xfrm>
            <a:off x="8054147" y="6858187"/>
            <a:ext cx="4458936" cy="714626"/>
            <a:chOff x="0" y="0"/>
            <a:chExt cx="5945248" cy="952834"/>
          </a:xfrm>
        </p:grpSpPr>
        <p:grpSp>
          <p:nvGrpSpPr>
            <p:cNvPr id="34" name="Group 34"/>
            <p:cNvGrpSpPr/>
            <p:nvPr/>
          </p:nvGrpSpPr>
          <p:grpSpPr>
            <a:xfrm>
              <a:off x="0" y="0"/>
              <a:ext cx="5945248" cy="952834"/>
              <a:chOff x="0" y="0"/>
              <a:chExt cx="1971325" cy="315941"/>
            </a:xfrm>
          </p:grpSpPr>
          <p:sp>
            <p:nvSpPr>
              <p:cNvPr id="35" name="Freeform 35"/>
              <p:cNvSpPr/>
              <p:nvPr/>
            </p:nvSpPr>
            <p:spPr>
              <a:xfrm>
                <a:off x="0" y="0"/>
                <a:ext cx="1971325" cy="315941"/>
              </a:xfrm>
              <a:custGeom>
                <a:avLst/>
                <a:gdLst/>
                <a:ahLst/>
                <a:cxnLst/>
                <a:rect l="l" t="t" r="r" b="b"/>
                <a:pathLst>
                  <a:path w="1971325" h="315941">
                    <a:moveTo>
                      <a:pt x="52075" y="0"/>
                    </a:moveTo>
                    <a:lnTo>
                      <a:pt x="1919250" y="0"/>
                    </a:lnTo>
                    <a:cubicBezTo>
                      <a:pt x="1948010" y="0"/>
                      <a:pt x="1971325" y="23315"/>
                      <a:pt x="1971325" y="52075"/>
                    </a:cubicBezTo>
                    <a:lnTo>
                      <a:pt x="1971325" y="263865"/>
                    </a:lnTo>
                    <a:cubicBezTo>
                      <a:pt x="1971325" y="277677"/>
                      <a:pt x="1965839" y="290922"/>
                      <a:pt x="1956073" y="300688"/>
                    </a:cubicBezTo>
                    <a:cubicBezTo>
                      <a:pt x="1946307" y="310454"/>
                      <a:pt x="1933061" y="315941"/>
                      <a:pt x="1919250" y="315941"/>
                    </a:cubicBezTo>
                    <a:lnTo>
                      <a:pt x="52075" y="315941"/>
                    </a:lnTo>
                    <a:cubicBezTo>
                      <a:pt x="38264" y="315941"/>
                      <a:pt x="25019" y="310454"/>
                      <a:pt x="15253" y="300688"/>
                    </a:cubicBezTo>
                    <a:cubicBezTo>
                      <a:pt x="5487" y="290922"/>
                      <a:pt x="0" y="277677"/>
                      <a:pt x="0" y="263865"/>
                    </a:cubicBezTo>
                    <a:lnTo>
                      <a:pt x="0" y="52075"/>
                    </a:lnTo>
                    <a:cubicBezTo>
                      <a:pt x="0" y="38264"/>
                      <a:pt x="5487" y="25019"/>
                      <a:pt x="15253" y="15253"/>
                    </a:cubicBezTo>
                    <a:cubicBezTo>
                      <a:pt x="25019" y="5487"/>
                      <a:pt x="38264" y="0"/>
                      <a:pt x="52075" y="0"/>
                    </a:cubicBezTo>
                    <a:close/>
                  </a:path>
                </a:pathLst>
              </a:custGeom>
              <a:solidFill>
                <a:srgbClr val="002E45"/>
              </a:solidFill>
            </p:spPr>
            <p:txBody>
              <a:bodyPr/>
              <a:lstStyle/>
              <a:p>
                <a:endParaRPr lang="fr-FR"/>
              </a:p>
            </p:txBody>
          </p:sp>
          <p:sp>
            <p:nvSpPr>
              <p:cNvPr id="36" name="TextBox 36"/>
              <p:cNvSpPr txBox="1"/>
              <p:nvPr/>
            </p:nvSpPr>
            <p:spPr>
              <a:xfrm>
                <a:off x="0" y="-28575"/>
                <a:ext cx="1971325" cy="344516"/>
              </a:xfrm>
              <a:prstGeom prst="rect">
                <a:avLst/>
              </a:prstGeom>
            </p:spPr>
            <p:txBody>
              <a:bodyPr lIns="50800" tIns="50800" rIns="50800" bIns="50800" rtlCol="0" anchor="ctr"/>
              <a:lstStyle/>
              <a:p>
                <a:pPr algn="l">
                  <a:lnSpc>
                    <a:spcPts val="1864"/>
                  </a:lnSpc>
                  <a:spcBef>
                    <a:spcPct val="0"/>
                  </a:spcBef>
                </a:pPr>
                <a:endParaRPr/>
              </a:p>
            </p:txBody>
          </p:sp>
        </p:grpSp>
        <p:grpSp>
          <p:nvGrpSpPr>
            <p:cNvPr id="37" name="Group 37"/>
            <p:cNvGrpSpPr/>
            <p:nvPr/>
          </p:nvGrpSpPr>
          <p:grpSpPr>
            <a:xfrm>
              <a:off x="0" y="0"/>
              <a:ext cx="1141924" cy="477947"/>
              <a:chOff x="0" y="0"/>
              <a:chExt cx="378639" cy="158478"/>
            </a:xfrm>
          </p:grpSpPr>
          <p:sp>
            <p:nvSpPr>
              <p:cNvPr id="38" name="Freeform 38"/>
              <p:cNvSpPr/>
              <p:nvPr/>
            </p:nvSpPr>
            <p:spPr>
              <a:xfrm>
                <a:off x="0" y="0"/>
                <a:ext cx="378639" cy="158478"/>
              </a:xfrm>
              <a:custGeom>
                <a:avLst/>
                <a:gdLst/>
                <a:ahLst/>
                <a:cxnLst/>
                <a:rect l="l" t="t" r="r" b="b"/>
                <a:pathLst>
                  <a:path w="378639" h="158478">
                    <a:moveTo>
                      <a:pt x="0" y="0"/>
                    </a:moveTo>
                    <a:lnTo>
                      <a:pt x="378639" y="0"/>
                    </a:lnTo>
                    <a:lnTo>
                      <a:pt x="378639" y="158478"/>
                    </a:lnTo>
                    <a:lnTo>
                      <a:pt x="0" y="158478"/>
                    </a:lnTo>
                    <a:close/>
                  </a:path>
                </a:pathLst>
              </a:custGeom>
              <a:solidFill>
                <a:srgbClr val="050A30"/>
              </a:solidFill>
            </p:spPr>
            <p:txBody>
              <a:bodyPr/>
              <a:lstStyle/>
              <a:p>
                <a:endParaRPr lang="fr-FR"/>
              </a:p>
            </p:txBody>
          </p:sp>
          <p:sp>
            <p:nvSpPr>
              <p:cNvPr id="39" name="TextBox 39"/>
              <p:cNvSpPr txBox="1"/>
              <p:nvPr/>
            </p:nvSpPr>
            <p:spPr>
              <a:xfrm>
                <a:off x="0" y="-28575"/>
                <a:ext cx="378639" cy="187053"/>
              </a:xfrm>
              <a:prstGeom prst="rect">
                <a:avLst/>
              </a:prstGeom>
            </p:spPr>
            <p:txBody>
              <a:bodyPr lIns="50800" tIns="50800" rIns="50800" bIns="50800" rtlCol="0" anchor="ctr"/>
              <a:lstStyle/>
              <a:p>
                <a:pPr algn="ctr">
                  <a:lnSpc>
                    <a:spcPts val="1864"/>
                  </a:lnSpc>
                  <a:spcBef>
                    <a:spcPct val="0"/>
                  </a:spcBef>
                </a:pPr>
                <a:endParaRPr/>
              </a:p>
            </p:txBody>
          </p:sp>
        </p:grpSp>
        <p:grpSp>
          <p:nvGrpSpPr>
            <p:cNvPr id="40" name="Group 40"/>
            <p:cNvGrpSpPr/>
            <p:nvPr/>
          </p:nvGrpSpPr>
          <p:grpSpPr>
            <a:xfrm>
              <a:off x="4803324" y="423743"/>
              <a:ext cx="1141924" cy="529091"/>
              <a:chOff x="0" y="0"/>
              <a:chExt cx="378639" cy="175436"/>
            </a:xfrm>
          </p:grpSpPr>
          <p:sp>
            <p:nvSpPr>
              <p:cNvPr id="41" name="Freeform 41"/>
              <p:cNvSpPr/>
              <p:nvPr/>
            </p:nvSpPr>
            <p:spPr>
              <a:xfrm>
                <a:off x="0" y="0"/>
                <a:ext cx="378639" cy="175436"/>
              </a:xfrm>
              <a:custGeom>
                <a:avLst/>
                <a:gdLst/>
                <a:ahLst/>
                <a:cxnLst/>
                <a:rect l="l" t="t" r="r" b="b"/>
                <a:pathLst>
                  <a:path w="378639" h="175436">
                    <a:moveTo>
                      <a:pt x="0" y="0"/>
                    </a:moveTo>
                    <a:lnTo>
                      <a:pt x="378639" y="0"/>
                    </a:lnTo>
                    <a:lnTo>
                      <a:pt x="378639" y="175436"/>
                    </a:lnTo>
                    <a:lnTo>
                      <a:pt x="0" y="175436"/>
                    </a:lnTo>
                    <a:close/>
                  </a:path>
                </a:pathLst>
              </a:custGeom>
              <a:solidFill>
                <a:srgbClr val="050A30"/>
              </a:solidFill>
            </p:spPr>
            <p:txBody>
              <a:bodyPr/>
              <a:lstStyle/>
              <a:p>
                <a:endParaRPr lang="fr-FR"/>
              </a:p>
            </p:txBody>
          </p:sp>
          <p:sp>
            <p:nvSpPr>
              <p:cNvPr id="42" name="TextBox 42"/>
              <p:cNvSpPr txBox="1"/>
              <p:nvPr/>
            </p:nvSpPr>
            <p:spPr>
              <a:xfrm>
                <a:off x="0" y="-28575"/>
                <a:ext cx="378639" cy="204011"/>
              </a:xfrm>
              <a:prstGeom prst="rect">
                <a:avLst/>
              </a:prstGeom>
            </p:spPr>
            <p:txBody>
              <a:bodyPr lIns="50800" tIns="50800" rIns="50800" bIns="50800" rtlCol="0" anchor="ctr"/>
              <a:lstStyle/>
              <a:p>
                <a:pPr algn="ctr">
                  <a:lnSpc>
                    <a:spcPts val="1864"/>
                  </a:lnSpc>
                  <a:spcBef>
                    <a:spcPct val="0"/>
                  </a:spcBef>
                </a:pPr>
                <a:endParaRPr/>
              </a:p>
            </p:txBody>
          </p:sp>
        </p:grpSp>
      </p:grpSp>
      <p:grpSp>
        <p:nvGrpSpPr>
          <p:cNvPr id="43" name="Group 43"/>
          <p:cNvGrpSpPr/>
          <p:nvPr/>
        </p:nvGrpSpPr>
        <p:grpSpPr>
          <a:xfrm>
            <a:off x="1308520" y="12967234"/>
            <a:ext cx="6445997" cy="4134360"/>
            <a:chOff x="0" y="0"/>
            <a:chExt cx="1238881" cy="794599"/>
          </a:xfrm>
        </p:grpSpPr>
        <p:sp>
          <p:nvSpPr>
            <p:cNvPr id="44" name="Freeform 44"/>
            <p:cNvSpPr/>
            <p:nvPr/>
          </p:nvSpPr>
          <p:spPr>
            <a:xfrm>
              <a:off x="0" y="0"/>
              <a:ext cx="1238881" cy="794599"/>
            </a:xfrm>
            <a:custGeom>
              <a:avLst/>
              <a:gdLst/>
              <a:ahLst/>
              <a:cxnLst/>
              <a:rect l="l" t="t" r="r" b="b"/>
              <a:pathLst>
                <a:path w="1238881" h="794599">
                  <a:moveTo>
                    <a:pt x="16815" y="0"/>
                  </a:moveTo>
                  <a:lnTo>
                    <a:pt x="1222066" y="0"/>
                  </a:lnTo>
                  <a:cubicBezTo>
                    <a:pt x="1226526" y="0"/>
                    <a:pt x="1230803" y="1772"/>
                    <a:pt x="1233956" y="4925"/>
                  </a:cubicBezTo>
                  <a:cubicBezTo>
                    <a:pt x="1237110" y="8078"/>
                    <a:pt x="1238881" y="12355"/>
                    <a:pt x="1238881" y="16815"/>
                  </a:cubicBezTo>
                  <a:lnTo>
                    <a:pt x="1238881" y="777784"/>
                  </a:lnTo>
                  <a:cubicBezTo>
                    <a:pt x="1238881" y="787070"/>
                    <a:pt x="1231353" y="794599"/>
                    <a:pt x="1222066" y="794599"/>
                  </a:cubicBezTo>
                  <a:lnTo>
                    <a:pt x="16815" y="794599"/>
                  </a:lnTo>
                  <a:cubicBezTo>
                    <a:pt x="12355" y="794599"/>
                    <a:pt x="8078" y="792827"/>
                    <a:pt x="4925" y="789674"/>
                  </a:cubicBezTo>
                  <a:cubicBezTo>
                    <a:pt x="1772" y="786520"/>
                    <a:pt x="0" y="782244"/>
                    <a:pt x="0" y="777784"/>
                  </a:cubicBezTo>
                  <a:lnTo>
                    <a:pt x="0" y="16815"/>
                  </a:lnTo>
                  <a:cubicBezTo>
                    <a:pt x="0" y="12355"/>
                    <a:pt x="1772" y="8078"/>
                    <a:pt x="4925" y="4925"/>
                  </a:cubicBezTo>
                  <a:cubicBezTo>
                    <a:pt x="8078" y="1772"/>
                    <a:pt x="12355" y="0"/>
                    <a:pt x="16815" y="0"/>
                  </a:cubicBezTo>
                  <a:close/>
                </a:path>
              </a:pathLst>
            </a:custGeom>
            <a:solidFill>
              <a:srgbClr val="FFFFFF"/>
            </a:solidFill>
            <a:ln cap="sq">
              <a:noFill/>
              <a:prstDash val="solid"/>
              <a:miter/>
            </a:ln>
          </p:spPr>
          <p:txBody>
            <a:bodyPr/>
            <a:lstStyle/>
            <a:p>
              <a:endParaRPr lang="fr-FR"/>
            </a:p>
          </p:txBody>
        </p:sp>
        <p:sp>
          <p:nvSpPr>
            <p:cNvPr id="45" name="TextBox 45"/>
            <p:cNvSpPr txBox="1"/>
            <p:nvPr/>
          </p:nvSpPr>
          <p:spPr>
            <a:xfrm>
              <a:off x="0" y="-28575"/>
              <a:ext cx="1238881" cy="823174"/>
            </a:xfrm>
            <a:prstGeom prst="rect">
              <a:avLst/>
            </a:prstGeom>
          </p:spPr>
          <p:txBody>
            <a:bodyPr lIns="23333" tIns="23333" rIns="23333" bIns="23333" rtlCol="0" anchor="ctr"/>
            <a:lstStyle/>
            <a:p>
              <a:pPr algn="l">
                <a:lnSpc>
                  <a:spcPts val="1864"/>
                </a:lnSpc>
                <a:spcBef>
                  <a:spcPct val="0"/>
                </a:spcBef>
              </a:pPr>
              <a:endParaRPr/>
            </a:p>
          </p:txBody>
        </p:sp>
      </p:grpSp>
      <p:grpSp>
        <p:nvGrpSpPr>
          <p:cNvPr id="46" name="Group 46"/>
          <p:cNvGrpSpPr/>
          <p:nvPr/>
        </p:nvGrpSpPr>
        <p:grpSpPr>
          <a:xfrm>
            <a:off x="1317625" y="12252609"/>
            <a:ext cx="4458936" cy="714626"/>
            <a:chOff x="0" y="0"/>
            <a:chExt cx="5945248" cy="952834"/>
          </a:xfrm>
        </p:grpSpPr>
        <p:grpSp>
          <p:nvGrpSpPr>
            <p:cNvPr id="47" name="Group 47"/>
            <p:cNvGrpSpPr/>
            <p:nvPr/>
          </p:nvGrpSpPr>
          <p:grpSpPr>
            <a:xfrm>
              <a:off x="0" y="0"/>
              <a:ext cx="5945248" cy="952834"/>
              <a:chOff x="0" y="0"/>
              <a:chExt cx="1971325" cy="315941"/>
            </a:xfrm>
          </p:grpSpPr>
          <p:sp>
            <p:nvSpPr>
              <p:cNvPr id="48" name="Freeform 48"/>
              <p:cNvSpPr/>
              <p:nvPr/>
            </p:nvSpPr>
            <p:spPr>
              <a:xfrm>
                <a:off x="0" y="0"/>
                <a:ext cx="1971325" cy="315941"/>
              </a:xfrm>
              <a:custGeom>
                <a:avLst/>
                <a:gdLst/>
                <a:ahLst/>
                <a:cxnLst/>
                <a:rect l="l" t="t" r="r" b="b"/>
                <a:pathLst>
                  <a:path w="1971325" h="315941">
                    <a:moveTo>
                      <a:pt x="52075" y="0"/>
                    </a:moveTo>
                    <a:lnTo>
                      <a:pt x="1919250" y="0"/>
                    </a:lnTo>
                    <a:cubicBezTo>
                      <a:pt x="1948010" y="0"/>
                      <a:pt x="1971325" y="23315"/>
                      <a:pt x="1971325" y="52075"/>
                    </a:cubicBezTo>
                    <a:lnTo>
                      <a:pt x="1971325" y="263865"/>
                    </a:lnTo>
                    <a:cubicBezTo>
                      <a:pt x="1971325" y="277677"/>
                      <a:pt x="1965839" y="290922"/>
                      <a:pt x="1956073" y="300688"/>
                    </a:cubicBezTo>
                    <a:cubicBezTo>
                      <a:pt x="1946307" y="310454"/>
                      <a:pt x="1933061" y="315941"/>
                      <a:pt x="1919250" y="315941"/>
                    </a:cubicBezTo>
                    <a:lnTo>
                      <a:pt x="52075" y="315941"/>
                    </a:lnTo>
                    <a:cubicBezTo>
                      <a:pt x="38264" y="315941"/>
                      <a:pt x="25019" y="310454"/>
                      <a:pt x="15253" y="300688"/>
                    </a:cubicBezTo>
                    <a:cubicBezTo>
                      <a:pt x="5487" y="290922"/>
                      <a:pt x="0" y="277677"/>
                      <a:pt x="0" y="263865"/>
                    </a:cubicBezTo>
                    <a:lnTo>
                      <a:pt x="0" y="52075"/>
                    </a:lnTo>
                    <a:cubicBezTo>
                      <a:pt x="0" y="38264"/>
                      <a:pt x="5487" y="25019"/>
                      <a:pt x="15253" y="15253"/>
                    </a:cubicBezTo>
                    <a:cubicBezTo>
                      <a:pt x="25019" y="5487"/>
                      <a:pt x="38264" y="0"/>
                      <a:pt x="52075" y="0"/>
                    </a:cubicBezTo>
                    <a:close/>
                  </a:path>
                </a:pathLst>
              </a:custGeom>
              <a:solidFill>
                <a:srgbClr val="002E45"/>
              </a:solidFill>
            </p:spPr>
            <p:txBody>
              <a:bodyPr/>
              <a:lstStyle/>
              <a:p>
                <a:endParaRPr lang="fr-FR"/>
              </a:p>
            </p:txBody>
          </p:sp>
          <p:sp>
            <p:nvSpPr>
              <p:cNvPr id="49" name="TextBox 49"/>
              <p:cNvSpPr txBox="1"/>
              <p:nvPr/>
            </p:nvSpPr>
            <p:spPr>
              <a:xfrm>
                <a:off x="0" y="-28575"/>
                <a:ext cx="1971325" cy="344516"/>
              </a:xfrm>
              <a:prstGeom prst="rect">
                <a:avLst/>
              </a:prstGeom>
            </p:spPr>
            <p:txBody>
              <a:bodyPr lIns="50800" tIns="50800" rIns="50800" bIns="50800" rtlCol="0" anchor="ctr"/>
              <a:lstStyle/>
              <a:p>
                <a:pPr algn="l">
                  <a:lnSpc>
                    <a:spcPts val="1864"/>
                  </a:lnSpc>
                  <a:spcBef>
                    <a:spcPct val="0"/>
                  </a:spcBef>
                </a:pPr>
                <a:endParaRPr/>
              </a:p>
            </p:txBody>
          </p:sp>
        </p:grpSp>
        <p:grpSp>
          <p:nvGrpSpPr>
            <p:cNvPr id="50" name="Group 50"/>
            <p:cNvGrpSpPr/>
            <p:nvPr/>
          </p:nvGrpSpPr>
          <p:grpSpPr>
            <a:xfrm>
              <a:off x="0" y="0"/>
              <a:ext cx="1141924" cy="477947"/>
              <a:chOff x="0" y="0"/>
              <a:chExt cx="378639" cy="158478"/>
            </a:xfrm>
          </p:grpSpPr>
          <p:sp>
            <p:nvSpPr>
              <p:cNvPr id="51" name="Freeform 51"/>
              <p:cNvSpPr/>
              <p:nvPr/>
            </p:nvSpPr>
            <p:spPr>
              <a:xfrm>
                <a:off x="0" y="0"/>
                <a:ext cx="378639" cy="158478"/>
              </a:xfrm>
              <a:custGeom>
                <a:avLst/>
                <a:gdLst/>
                <a:ahLst/>
                <a:cxnLst/>
                <a:rect l="l" t="t" r="r" b="b"/>
                <a:pathLst>
                  <a:path w="378639" h="158478">
                    <a:moveTo>
                      <a:pt x="0" y="0"/>
                    </a:moveTo>
                    <a:lnTo>
                      <a:pt x="378639" y="0"/>
                    </a:lnTo>
                    <a:lnTo>
                      <a:pt x="378639" y="158478"/>
                    </a:lnTo>
                    <a:lnTo>
                      <a:pt x="0" y="158478"/>
                    </a:lnTo>
                    <a:close/>
                  </a:path>
                </a:pathLst>
              </a:custGeom>
              <a:solidFill>
                <a:srgbClr val="002E45"/>
              </a:solidFill>
            </p:spPr>
            <p:txBody>
              <a:bodyPr/>
              <a:lstStyle/>
              <a:p>
                <a:endParaRPr lang="fr-FR"/>
              </a:p>
            </p:txBody>
          </p:sp>
          <p:sp>
            <p:nvSpPr>
              <p:cNvPr id="52" name="TextBox 52"/>
              <p:cNvSpPr txBox="1"/>
              <p:nvPr/>
            </p:nvSpPr>
            <p:spPr>
              <a:xfrm>
                <a:off x="0" y="-28575"/>
                <a:ext cx="378639" cy="187053"/>
              </a:xfrm>
              <a:prstGeom prst="rect">
                <a:avLst/>
              </a:prstGeom>
            </p:spPr>
            <p:txBody>
              <a:bodyPr lIns="50800" tIns="50800" rIns="50800" bIns="50800" rtlCol="0" anchor="ctr"/>
              <a:lstStyle/>
              <a:p>
                <a:pPr algn="ctr">
                  <a:lnSpc>
                    <a:spcPts val="1864"/>
                  </a:lnSpc>
                  <a:spcBef>
                    <a:spcPct val="0"/>
                  </a:spcBef>
                </a:pPr>
                <a:endParaRPr/>
              </a:p>
            </p:txBody>
          </p:sp>
        </p:grpSp>
        <p:grpSp>
          <p:nvGrpSpPr>
            <p:cNvPr id="53" name="Group 53"/>
            <p:cNvGrpSpPr/>
            <p:nvPr/>
          </p:nvGrpSpPr>
          <p:grpSpPr>
            <a:xfrm>
              <a:off x="4803324" y="423743"/>
              <a:ext cx="1141924" cy="529091"/>
              <a:chOff x="0" y="0"/>
              <a:chExt cx="378639" cy="175436"/>
            </a:xfrm>
          </p:grpSpPr>
          <p:sp>
            <p:nvSpPr>
              <p:cNvPr id="54" name="Freeform 54"/>
              <p:cNvSpPr/>
              <p:nvPr/>
            </p:nvSpPr>
            <p:spPr>
              <a:xfrm>
                <a:off x="0" y="0"/>
                <a:ext cx="378639" cy="175436"/>
              </a:xfrm>
              <a:custGeom>
                <a:avLst/>
                <a:gdLst/>
                <a:ahLst/>
                <a:cxnLst/>
                <a:rect l="l" t="t" r="r" b="b"/>
                <a:pathLst>
                  <a:path w="378639" h="175436">
                    <a:moveTo>
                      <a:pt x="0" y="0"/>
                    </a:moveTo>
                    <a:lnTo>
                      <a:pt x="378639" y="0"/>
                    </a:lnTo>
                    <a:lnTo>
                      <a:pt x="378639" y="175436"/>
                    </a:lnTo>
                    <a:lnTo>
                      <a:pt x="0" y="175436"/>
                    </a:lnTo>
                    <a:close/>
                  </a:path>
                </a:pathLst>
              </a:custGeom>
              <a:solidFill>
                <a:srgbClr val="002E45"/>
              </a:solidFill>
            </p:spPr>
            <p:txBody>
              <a:bodyPr/>
              <a:lstStyle/>
              <a:p>
                <a:endParaRPr lang="fr-FR"/>
              </a:p>
            </p:txBody>
          </p:sp>
          <p:sp>
            <p:nvSpPr>
              <p:cNvPr id="55" name="TextBox 55"/>
              <p:cNvSpPr txBox="1"/>
              <p:nvPr/>
            </p:nvSpPr>
            <p:spPr>
              <a:xfrm>
                <a:off x="0" y="-28575"/>
                <a:ext cx="378639" cy="204011"/>
              </a:xfrm>
              <a:prstGeom prst="rect">
                <a:avLst/>
              </a:prstGeom>
            </p:spPr>
            <p:txBody>
              <a:bodyPr lIns="50800" tIns="50800" rIns="50800" bIns="50800" rtlCol="0" anchor="ctr"/>
              <a:lstStyle/>
              <a:p>
                <a:pPr algn="ctr">
                  <a:lnSpc>
                    <a:spcPts val="1864"/>
                  </a:lnSpc>
                  <a:spcBef>
                    <a:spcPct val="0"/>
                  </a:spcBef>
                </a:pPr>
                <a:endParaRPr/>
              </a:p>
            </p:txBody>
          </p:sp>
        </p:grpSp>
      </p:grpSp>
      <p:grpSp>
        <p:nvGrpSpPr>
          <p:cNvPr id="56" name="Group 56"/>
          <p:cNvGrpSpPr/>
          <p:nvPr/>
        </p:nvGrpSpPr>
        <p:grpSpPr>
          <a:xfrm>
            <a:off x="8054147" y="16741621"/>
            <a:ext cx="5967749" cy="2327429"/>
            <a:chOff x="0" y="0"/>
            <a:chExt cx="1146965" cy="447318"/>
          </a:xfrm>
        </p:grpSpPr>
        <p:sp>
          <p:nvSpPr>
            <p:cNvPr id="57" name="Freeform 57"/>
            <p:cNvSpPr/>
            <p:nvPr/>
          </p:nvSpPr>
          <p:spPr>
            <a:xfrm>
              <a:off x="0" y="0"/>
              <a:ext cx="1146965" cy="447318"/>
            </a:xfrm>
            <a:custGeom>
              <a:avLst/>
              <a:gdLst/>
              <a:ahLst/>
              <a:cxnLst/>
              <a:rect l="l" t="t" r="r" b="b"/>
              <a:pathLst>
                <a:path w="1146965" h="447318">
                  <a:moveTo>
                    <a:pt x="18162" y="0"/>
                  </a:moveTo>
                  <a:lnTo>
                    <a:pt x="1128803" y="0"/>
                  </a:lnTo>
                  <a:cubicBezTo>
                    <a:pt x="1138833" y="0"/>
                    <a:pt x="1146965" y="8131"/>
                    <a:pt x="1146965" y="18162"/>
                  </a:cubicBezTo>
                  <a:lnTo>
                    <a:pt x="1146965" y="429155"/>
                  </a:lnTo>
                  <a:cubicBezTo>
                    <a:pt x="1146965" y="433972"/>
                    <a:pt x="1145051" y="438592"/>
                    <a:pt x="1141645" y="441998"/>
                  </a:cubicBezTo>
                  <a:cubicBezTo>
                    <a:pt x="1138239" y="445404"/>
                    <a:pt x="1133620" y="447318"/>
                    <a:pt x="1128803" y="447318"/>
                  </a:cubicBezTo>
                  <a:lnTo>
                    <a:pt x="18162" y="447318"/>
                  </a:lnTo>
                  <a:cubicBezTo>
                    <a:pt x="13345" y="447318"/>
                    <a:pt x="8726" y="445404"/>
                    <a:pt x="5320" y="441998"/>
                  </a:cubicBezTo>
                  <a:cubicBezTo>
                    <a:pt x="1914" y="438592"/>
                    <a:pt x="0" y="433972"/>
                    <a:pt x="0" y="429155"/>
                  </a:cubicBezTo>
                  <a:lnTo>
                    <a:pt x="0" y="18162"/>
                  </a:lnTo>
                  <a:cubicBezTo>
                    <a:pt x="0" y="13345"/>
                    <a:pt x="1914" y="8726"/>
                    <a:pt x="5320" y="5320"/>
                  </a:cubicBezTo>
                  <a:cubicBezTo>
                    <a:pt x="8726" y="1914"/>
                    <a:pt x="13345" y="0"/>
                    <a:pt x="18162" y="0"/>
                  </a:cubicBezTo>
                  <a:close/>
                </a:path>
              </a:pathLst>
            </a:custGeom>
            <a:solidFill>
              <a:srgbClr val="FFFFFF"/>
            </a:solidFill>
            <a:ln cap="sq">
              <a:noFill/>
              <a:prstDash val="solid"/>
              <a:miter/>
            </a:ln>
          </p:spPr>
          <p:txBody>
            <a:bodyPr/>
            <a:lstStyle/>
            <a:p>
              <a:endParaRPr lang="fr-FR"/>
            </a:p>
          </p:txBody>
        </p:sp>
        <p:sp>
          <p:nvSpPr>
            <p:cNvPr id="58" name="TextBox 58"/>
            <p:cNvSpPr txBox="1"/>
            <p:nvPr/>
          </p:nvSpPr>
          <p:spPr>
            <a:xfrm>
              <a:off x="0" y="-28575"/>
              <a:ext cx="1146965" cy="475893"/>
            </a:xfrm>
            <a:prstGeom prst="rect">
              <a:avLst/>
            </a:prstGeom>
          </p:spPr>
          <p:txBody>
            <a:bodyPr lIns="23333" tIns="23333" rIns="23333" bIns="23333" rtlCol="0" anchor="ctr"/>
            <a:lstStyle/>
            <a:p>
              <a:pPr algn="l">
                <a:lnSpc>
                  <a:spcPts val="1864"/>
                </a:lnSpc>
                <a:spcBef>
                  <a:spcPct val="0"/>
                </a:spcBef>
              </a:pPr>
              <a:endParaRPr/>
            </a:p>
          </p:txBody>
        </p:sp>
      </p:grpSp>
      <p:grpSp>
        <p:nvGrpSpPr>
          <p:cNvPr id="59" name="Group 59"/>
          <p:cNvGrpSpPr/>
          <p:nvPr/>
        </p:nvGrpSpPr>
        <p:grpSpPr>
          <a:xfrm>
            <a:off x="8054147" y="16021050"/>
            <a:ext cx="4458936" cy="714626"/>
            <a:chOff x="0" y="0"/>
            <a:chExt cx="5945248" cy="952834"/>
          </a:xfrm>
        </p:grpSpPr>
        <p:grpSp>
          <p:nvGrpSpPr>
            <p:cNvPr id="60" name="Group 60"/>
            <p:cNvGrpSpPr/>
            <p:nvPr/>
          </p:nvGrpSpPr>
          <p:grpSpPr>
            <a:xfrm>
              <a:off x="0" y="0"/>
              <a:ext cx="5945248" cy="952834"/>
              <a:chOff x="0" y="0"/>
              <a:chExt cx="1971325" cy="315941"/>
            </a:xfrm>
          </p:grpSpPr>
          <p:sp>
            <p:nvSpPr>
              <p:cNvPr id="61" name="Freeform 61"/>
              <p:cNvSpPr/>
              <p:nvPr/>
            </p:nvSpPr>
            <p:spPr>
              <a:xfrm>
                <a:off x="0" y="0"/>
                <a:ext cx="1971325" cy="315941"/>
              </a:xfrm>
              <a:custGeom>
                <a:avLst/>
                <a:gdLst/>
                <a:ahLst/>
                <a:cxnLst/>
                <a:rect l="l" t="t" r="r" b="b"/>
                <a:pathLst>
                  <a:path w="1971325" h="315941">
                    <a:moveTo>
                      <a:pt x="52075" y="0"/>
                    </a:moveTo>
                    <a:lnTo>
                      <a:pt x="1919250" y="0"/>
                    </a:lnTo>
                    <a:cubicBezTo>
                      <a:pt x="1948010" y="0"/>
                      <a:pt x="1971325" y="23315"/>
                      <a:pt x="1971325" y="52075"/>
                    </a:cubicBezTo>
                    <a:lnTo>
                      <a:pt x="1971325" y="263865"/>
                    </a:lnTo>
                    <a:cubicBezTo>
                      <a:pt x="1971325" y="277677"/>
                      <a:pt x="1965839" y="290922"/>
                      <a:pt x="1956073" y="300688"/>
                    </a:cubicBezTo>
                    <a:cubicBezTo>
                      <a:pt x="1946307" y="310454"/>
                      <a:pt x="1933061" y="315941"/>
                      <a:pt x="1919250" y="315941"/>
                    </a:cubicBezTo>
                    <a:lnTo>
                      <a:pt x="52075" y="315941"/>
                    </a:lnTo>
                    <a:cubicBezTo>
                      <a:pt x="38264" y="315941"/>
                      <a:pt x="25019" y="310454"/>
                      <a:pt x="15253" y="300688"/>
                    </a:cubicBezTo>
                    <a:cubicBezTo>
                      <a:pt x="5487" y="290922"/>
                      <a:pt x="0" y="277677"/>
                      <a:pt x="0" y="263865"/>
                    </a:cubicBezTo>
                    <a:lnTo>
                      <a:pt x="0" y="52075"/>
                    </a:lnTo>
                    <a:cubicBezTo>
                      <a:pt x="0" y="38264"/>
                      <a:pt x="5487" y="25019"/>
                      <a:pt x="15253" y="15253"/>
                    </a:cubicBezTo>
                    <a:cubicBezTo>
                      <a:pt x="25019" y="5487"/>
                      <a:pt x="38264" y="0"/>
                      <a:pt x="52075" y="0"/>
                    </a:cubicBezTo>
                    <a:close/>
                  </a:path>
                </a:pathLst>
              </a:custGeom>
              <a:solidFill>
                <a:srgbClr val="002E45"/>
              </a:solidFill>
            </p:spPr>
            <p:txBody>
              <a:bodyPr/>
              <a:lstStyle/>
              <a:p>
                <a:endParaRPr lang="fr-FR"/>
              </a:p>
            </p:txBody>
          </p:sp>
          <p:sp>
            <p:nvSpPr>
              <p:cNvPr id="62" name="TextBox 62"/>
              <p:cNvSpPr txBox="1"/>
              <p:nvPr/>
            </p:nvSpPr>
            <p:spPr>
              <a:xfrm>
                <a:off x="0" y="-28575"/>
                <a:ext cx="1971325" cy="344516"/>
              </a:xfrm>
              <a:prstGeom prst="rect">
                <a:avLst/>
              </a:prstGeom>
            </p:spPr>
            <p:txBody>
              <a:bodyPr lIns="50800" tIns="50800" rIns="50800" bIns="50800" rtlCol="0" anchor="ctr"/>
              <a:lstStyle/>
              <a:p>
                <a:pPr algn="l">
                  <a:lnSpc>
                    <a:spcPts val="1864"/>
                  </a:lnSpc>
                  <a:spcBef>
                    <a:spcPct val="0"/>
                  </a:spcBef>
                </a:pPr>
                <a:endParaRPr/>
              </a:p>
            </p:txBody>
          </p:sp>
        </p:grpSp>
        <p:grpSp>
          <p:nvGrpSpPr>
            <p:cNvPr id="63" name="Group 63"/>
            <p:cNvGrpSpPr/>
            <p:nvPr/>
          </p:nvGrpSpPr>
          <p:grpSpPr>
            <a:xfrm>
              <a:off x="0" y="0"/>
              <a:ext cx="1141924" cy="477947"/>
              <a:chOff x="0" y="0"/>
              <a:chExt cx="378639" cy="158478"/>
            </a:xfrm>
          </p:grpSpPr>
          <p:sp>
            <p:nvSpPr>
              <p:cNvPr id="64" name="Freeform 64"/>
              <p:cNvSpPr/>
              <p:nvPr/>
            </p:nvSpPr>
            <p:spPr>
              <a:xfrm>
                <a:off x="0" y="0"/>
                <a:ext cx="378639" cy="158478"/>
              </a:xfrm>
              <a:custGeom>
                <a:avLst/>
                <a:gdLst/>
                <a:ahLst/>
                <a:cxnLst/>
                <a:rect l="l" t="t" r="r" b="b"/>
                <a:pathLst>
                  <a:path w="378639" h="158478">
                    <a:moveTo>
                      <a:pt x="0" y="0"/>
                    </a:moveTo>
                    <a:lnTo>
                      <a:pt x="378639" y="0"/>
                    </a:lnTo>
                    <a:lnTo>
                      <a:pt x="378639" y="158478"/>
                    </a:lnTo>
                    <a:lnTo>
                      <a:pt x="0" y="158478"/>
                    </a:lnTo>
                    <a:close/>
                  </a:path>
                </a:pathLst>
              </a:custGeom>
              <a:solidFill>
                <a:srgbClr val="002E45"/>
              </a:solidFill>
            </p:spPr>
            <p:txBody>
              <a:bodyPr/>
              <a:lstStyle/>
              <a:p>
                <a:endParaRPr lang="fr-FR"/>
              </a:p>
            </p:txBody>
          </p:sp>
          <p:sp>
            <p:nvSpPr>
              <p:cNvPr id="65" name="TextBox 65"/>
              <p:cNvSpPr txBox="1"/>
              <p:nvPr/>
            </p:nvSpPr>
            <p:spPr>
              <a:xfrm>
                <a:off x="0" y="-28575"/>
                <a:ext cx="378639" cy="187053"/>
              </a:xfrm>
              <a:prstGeom prst="rect">
                <a:avLst/>
              </a:prstGeom>
            </p:spPr>
            <p:txBody>
              <a:bodyPr lIns="50800" tIns="50800" rIns="50800" bIns="50800" rtlCol="0" anchor="ctr"/>
              <a:lstStyle/>
              <a:p>
                <a:pPr algn="ctr">
                  <a:lnSpc>
                    <a:spcPts val="1864"/>
                  </a:lnSpc>
                  <a:spcBef>
                    <a:spcPct val="0"/>
                  </a:spcBef>
                </a:pPr>
                <a:endParaRPr/>
              </a:p>
            </p:txBody>
          </p:sp>
        </p:grpSp>
        <p:grpSp>
          <p:nvGrpSpPr>
            <p:cNvPr id="66" name="Group 66"/>
            <p:cNvGrpSpPr/>
            <p:nvPr/>
          </p:nvGrpSpPr>
          <p:grpSpPr>
            <a:xfrm>
              <a:off x="4803324" y="423743"/>
              <a:ext cx="1141924" cy="529091"/>
              <a:chOff x="0" y="0"/>
              <a:chExt cx="378639" cy="175436"/>
            </a:xfrm>
          </p:grpSpPr>
          <p:sp>
            <p:nvSpPr>
              <p:cNvPr id="67" name="Freeform 67"/>
              <p:cNvSpPr/>
              <p:nvPr/>
            </p:nvSpPr>
            <p:spPr>
              <a:xfrm>
                <a:off x="0" y="0"/>
                <a:ext cx="378639" cy="175436"/>
              </a:xfrm>
              <a:custGeom>
                <a:avLst/>
                <a:gdLst/>
                <a:ahLst/>
                <a:cxnLst/>
                <a:rect l="l" t="t" r="r" b="b"/>
                <a:pathLst>
                  <a:path w="378639" h="175436">
                    <a:moveTo>
                      <a:pt x="0" y="0"/>
                    </a:moveTo>
                    <a:lnTo>
                      <a:pt x="378639" y="0"/>
                    </a:lnTo>
                    <a:lnTo>
                      <a:pt x="378639" y="175436"/>
                    </a:lnTo>
                    <a:lnTo>
                      <a:pt x="0" y="175436"/>
                    </a:lnTo>
                    <a:close/>
                  </a:path>
                </a:pathLst>
              </a:custGeom>
              <a:solidFill>
                <a:srgbClr val="002E45"/>
              </a:solidFill>
            </p:spPr>
            <p:txBody>
              <a:bodyPr/>
              <a:lstStyle/>
              <a:p>
                <a:endParaRPr lang="fr-FR"/>
              </a:p>
            </p:txBody>
          </p:sp>
          <p:sp>
            <p:nvSpPr>
              <p:cNvPr id="68" name="TextBox 68"/>
              <p:cNvSpPr txBox="1"/>
              <p:nvPr/>
            </p:nvSpPr>
            <p:spPr>
              <a:xfrm>
                <a:off x="0" y="-28575"/>
                <a:ext cx="378639" cy="204011"/>
              </a:xfrm>
              <a:prstGeom prst="rect">
                <a:avLst/>
              </a:prstGeom>
            </p:spPr>
            <p:txBody>
              <a:bodyPr lIns="50800" tIns="50800" rIns="50800" bIns="50800" rtlCol="0" anchor="ctr"/>
              <a:lstStyle/>
              <a:p>
                <a:pPr algn="ctr">
                  <a:lnSpc>
                    <a:spcPts val="1864"/>
                  </a:lnSpc>
                  <a:spcBef>
                    <a:spcPct val="0"/>
                  </a:spcBef>
                </a:pPr>
                <a:endParaRPr/>
              </a:p>
            </p:txBody>
          </p:sp>
        </p:grpSp>
      </p:grpSp>
      <p:grpSp>
        <p:nvGrpSpPr>
          <p:cNvPr id="71" name="Group 71"/>
          <p:cNvGrpSpPr/>
          <p:nvPr/>
        </p:nvGrpSpPr>
        <p:grpSpPr>
          <a:xfrm>
            <a:off x="1256225" y="18112385"/>
            <a:ext cx="6346989" cy="956665"/>
            <a:chOff x="0" y="0"/>
            <a:chExt cx="1219852" cy="183865"/>
          </a:xfrm>
        </p:grpSpPr>
        <p:sp>
          <p:nvSpPr>
            <p:cNvPr id="72" name="Freeform 72"/>
            <p:cNvSpPr/>
            <p:nvPr/>
          </p:nvSpPr>
          <p:spPr>
            <a:xfrm>
              <a:off x="0" y="0"/>
              <a:ext cx="1219852" cy="183865"/>
            </a:xfrm>
            <a:custGeom>
              <a:avLst/>
              <a:gdLst/>
              <a:ahLst/>
              <a:cxnLst/>
              <a:rect l="l" t="t" r="r" b="b"/>
              <a:pathLst>
                <a:path w="1219852" h="183865">
                  <a:moveTo>
                    <a:pt x="17077" y="0"/>
                  </a:moveTo>
                  <a:lnTo>
                    <a:pt x="1202776" y="0"/>
                  </a:lnTo>
                  <a:cubicBezTo>
                    <a:pt x="1212207" y="0"/>
                    <a:pt x="1219852" y="7646"/>
                    <a:pt x="1219852" y="17077"/>
                  </a:cubicBezTo>
                  <a:lnTo>
                    <a:pt x="1219852" y="166788"/>
                  </a:lnTo>
                  <a:cubicBezTo>
                    <a:pt x="1219852" y="176220"/>
                    <a:pt x="1212207" y="183865"/>
                    <a:pt x="1202776" y="183865"/>
                  </a:cubicBezTo>
                  <a:lnTo>
                    <a:pt x="17077" y="183865"/>
                  </a:lnTo>
                  <a:cubicBezTo>
                    <a:pt x="12548" y="183865"/>
                    <a:pt x="8204" y="182066"/>
                    <a:pt x="5002" y="178864"/>
                  </a:cubicBezTo>
                  <a:cubicBezTo>
                    <a:pt x="1799" y="175661"/>
                    <a:pt x="0" y="171317"/>
                    <a:pt x="0" y="166788"/>
                  </a:cubicBezTo>
                  <a:lnTo>
                    <a:pt x="0" y="17077"/>
                  </a:lnTo>
                  <a:cubicBezTo>
                    <a:pt x="0" y="7646"/>
                    <a:pt x="7646" y="0"/>
                    <a:pt x="17077" y="0"/>
                  </a:cubicBezTo>
                  <a:close/>
                </a:path>
              </a:pathLst>
            </a:custGeom>
            <a:solidFill>
              <a:srgbClr val="FFFFFF"/>
            </a:solidFill>
            <a:ln cap="sq">
              <a:noFill/>
              <a:prstDash val="solid"/>
              <a:miter/>
            </a:ln>
          </p:spPr>
          <p:txBody>
            <a:bodyPr/>
            <a:lstStyle/>
            <a:p>
              <a:endParaRPr lang="fr-FR"/>
            </a:p>
          </p:txBody>
        </p:sp>
        <p:sp>
          <p:nvSpPr>
            <p:cNvPr id="73" name="TextBox 73"/>
            <p:cNvSpPr txBox="1"/>
            <p:nvPr/>
          </p:nvSpPr>
          <p:spPr>
            <a:xfrm>
              <a:off x="0" y="-28575"/>
              <a:ext cx="1219852" cy="212440"/>
            </a:xfrm>
            <a:prstGeom prst="rect">
              <a:avLst/>
            </a:prstGeom>
          </p:spPr>
          <p:txBody>
            <a:bodyPr lIns="23333" tIns="23333" rIns="23333" bIns="23333" rtlCol="0" anchor="ctr"/>
            <a:lstStyle/>
            <a:p>
              <a:pPr algn="l">
                <a:lnSpc>
                  <a:spcPts val="1864"/>
                </a:lnSpc>
                <a:spcBef>
                  <a:spcPct val="0"/>
                </a:spcBef>
              </a:pPr>
              <a:endParaRPr/>
            </a:p>
          </p:txBody>
        </p:sp>
      </p:grpSp>
      <p:grpSp>
        <p:nvGrpSpPr>
          <p:cNvPr id="74" name="Group 74"/>
          <p:cNvGrpSpPr/>
          <p:nvPr/>
        </p:nvGrpSpPr>
        <p:grpSpPr>
          <a:xfrm>
            <a:off x="1308100" y="17397781"/>
            <a:ext cx="4458936" cy="714626"/>
            <a:chOff x="0" y="0"/>
            <a:chExt cx="5945248" cy="952834"/>
          </a:xfrm>
        </p:grpSpPr>
        <p:grpSp>
          <p:nvGrpSpPr>
            <p:cNvPr id="75" name="Group 75"/>
            <p:cNvGrpSpPr/>
            <p:nvPr/>
          </p:nvGrpSpPr>
          <p:grpSpPr>
            <a:xfrm>
              <a:off x="0" y="0"/>
              <a:ext cx="5945248" cy="952834"/>
              <a:chOff x="0" y="0"/>
              <a:chExt cx="1971325" cy="315941"/>
            </a:xfrm>
          </p:grpSpPr>
          <p:sp>
            <p:nvSpPr>
              <p:cNvPr id="76" name="Freeform 76"/>
              <p:cNvSpPr/>
              <p:nvPr/>
            </p:nvSpPr>
            <p:spPr>
              <a:xfrm>
                <a:off x="0" y="0"/>
                <a:ext cx="1971325" cy="315941"/>
              </a:xfrm>
              <a:custGeom>
                <a:avLst/>
                <a:gdLst/>
                <a:ahLst/>
                <a:cxnLst/>
                <a:rect l="l" t="t" r="r" b="b"/>
                <a:pathLst>
                  <a:path w="1971325" h="315941">
                    <a:moveTo>
                      <a:pt x="52075" y="0"/>
                    </a:moveTo>
                    <a:lnTo>
                      <a:pt x="1919250" y="0"/>
                    </a:lnTo>
                    <a:cubicBezTo>
                      <a:pt x="1948010" y="0"/>
                      <a:pt x="1971325" y="23315"/>
                      <a:pt x="1971325" y="52075"/>
                    </a:cubicBezTo>
                    <a:lnTo>
                      <a:pt x="1971325" y="263865"/>
                    </a:lnTo>
                    <a:cubicBezTo>
                      <a:pt x="1971325" y="277677"/>
                      <a:pt x="1965839" y="290922"/>
                      <a:pt x="1956073" y="300688"/>
                    </a:cubicBezTo>
                    <a:cubicBezTo>
                      <a:pt x="1946307" y="310454"/>
                      <a:pt x="1933061" y="315941"/>
                      <a:pt x="1919250" y="315941"/>
                    </a:cubicBezTo>
                    <a:lnTo>
                      <a:pt x="52075" y="315941"/>
                    </a:lnTo>
                    <a:cubicBezTo>
                      <a:pt x="38264" y="315941"/>
                      <a:pt x="25019" y="310454"/>
                      <a:pt x="15253" y="300688"/>
                    </a:cubicBezTo>
                    <a:cubicBezTo>
                      <a:pt x="5487" y="290922"/>
                      <a:pt x="0" y="277677"/>
                      <a:pt x="0" y="263865"/>
                    </a:cubicBezTo>
                    <a:lnTo>
                      <a:pt x="0" y="52075"/>
                    </a:lnTo>
                    <a:cubicBezTo>
                      <a:pt x="0" y="38264"/>
                      <a:pt x="5487" y="25019"/>
                      <a:pt x="15253" y="15253"/>
                    </a:cubicBezTo>
                    <a:cubicBezTo>
                      <a:pt x="25019" y="5487"/>
                      <a:pt x="38264" y="0"/>
                      <a:pt x="52075" y="0"/>
                    </a:cubicBezTo>
                    <a:close/>
                  </a:path>
                </a:pathLst>
              </a:custGeom>
              <a:solidFill>
                <a:srgbClr val="002E45"/>
              </a:solidFill>
            </p:spPr>
            <p:txBody>
              <a:bodyPr/>
              <a:lstStyle/>
              <a:p>
                <a:endParaRPr lang="fr-FR"/>
              </a:p>
            </p:txBody>
          </p:sp>
          <p:sp>
            <p:nvSpPr>
              <p:cNvPr id="77" name="TextBox 77"/>
              <p:cNvSpPr txBox="1"/>
              <p:nvPr/>
            </p:nvSpPr>
            <p:spPr>
              <a:xfrm>
                <a:off x="0" y="-28575"/>
                <a:ext cx="1971325" cy="344516"/>
              </a:xfrm>
              <a:prstGeom prst="rect">
                <a:avLst/>
              </a:prstGeom>
            </p:spPr>
            <p:txBody>
              <a:bodyPr lIns="50800" tIns="50800" rIns="50800" bIns="50800" rtlCol="0" anchor="ctr"/>
              <a:lstStyle/>
              <a:p>
                <a:pPr algn="l">
                  <a:lnSpc>
                    <a:spcPts val="1864"/>
                  </a:lnSpc>
                  <a:spcBef>
                    <a:spcPct val="0"/>
                  </a:spcBef>
                </a:pPr>
                <a:endParaRPr/>
              </a:p>
            </p:txBody>
          </p:sp>
        </p:grpSp>
        <p:grpSp>
          <p:nvGrpSpPr>
            <p:cNvPr id="78" name="Group 78"/>
            <p:cNvGrpSpPr/>
            <p:nvPr/>
          </p:nvGrpSpPr>
          <p:grpSpPr>
            <a:xfrm>
              <a:off x="0" y="0"/>
              <a:ext cx="1141924" cy="477947"/>
              <a:chOff x="0" y="0"/>
              <a:chExt cx="378639" cy="158478"/>
            </a:xfrm>
          </p:grpSpPr>
          <p:sp>
            <p:nvSpPr>
              <p:cNvPr id="79" name="Freeform 79"/>
              <p:cNvSpPr/>
              <p:nvPr/>
            </p:nvSpPr>
            <p:spPr>
              <a:xfrm>
                <a:off x="0" y="0"/>
                <a:ext cx="378639" cy="158478"/>
              </a:xfrm>
              <a:custGeom>
                <a:avLst/>
                <a:gdLst/>
                <a:ahLst/>
                <a:cxnLst/>
                <a:rect l="l" t="t" r="r" b="b"/>
                <a:pathLst>
                  <a:path w="378639" h="158478">
                    <a:moveTo>
                      <a:pt x="0" y="0"/>
                    </a:moveTo>
                    <a:lnTo>
                      <a:pt x="378639" y="0"/>
                    </a:lnTo>
                    <a:lnTo>
                      <a:pt x="378639" y="158478"/>
                    </a:lnTo>
                    <a:lnTo>
                      <a:pt x="0" y="158478"/>
                    </a:lnTo>
                    <a:close/>
                  </a:path>
                </a:pathLst>
              </a:custGeom>
              <a:solidFill>
                <a:srgbClr val="002E45"/>
              </a:solidFill>
            </p:spPr>
            <p:txBody>
              <a:bodyPr/>
              <a:lstStyle/>
              <a:p>
                <a:endParaRPr lang="fr-FR"/>
              </a:p>
            </p:txBody>
          </p:sp>
          <p:sp>
            <p:nvSpPr>
              <p:cNvPr id="80" name="TextBox 80"/>
              <p:cNvSpPr txBox="1"/>
              <p:nvPr/>
            </p:nvSpPr>
            <p:spPr>
              <a:xfrm>
                <a:off x="0" y="-28575"/>
                <a:ext cx="378639" cy="187053"/>
              </a:xfrm>
              <a:prstGeom prst="rect">
                <a:avLst/>
              </a:prstGeom>
            </p:spPr>
            <p:txBody>
              <a:bodyPr lIns="50800" tIns="50800" rIns="50800" bIns="50800" rtlCol="0" anchor="ctr"/>
              <a:lstStyle/>
              <a:p>
                <a:pPr algn="ctr">
                  <a:lnSpc>
                    <a:spcPts val="1864"/>
                  </a:lnSpc>
                  <a:spcBef>
                    <a:spcPct val="0"/>
                  </a:spcBef>
                </a:pPr>
                <a:endParaRPr/>
              </a:p>
            </p:txBody>
          </p:sp>
        </p:grpSp>
        <p:grpSp>
          <p:nvGrpSpPr>
            <p:cNvPr id="81" name="Group 81"/>
            <p:cNvGrpSpPr/>
            <p:nvPr/>
          </p:nvGrpSpPr>
          <p:grpSpPr>
            <a:xfrm>
              <a:off x="4803324" y="423743"/>
              <a:ext cx="1141924" cy="529091"/>
              <a:chOff x="0" y="0"/>
              <a:chExt cx="378639" cy="175436"/>
            </a:xfrm>
          </p:grpSpPr>
          <p:sp>
            <p:nvSpPr>
              <p:cNvPr id="82" name="Freeform 82"/>
              <p:cNvSpPr/>
              <p:nvPr/>
            </p:nvSpPr>
            <p:spPr>
              <a:xfrm>
                <a:off x="0" y="0"/>
                <a:ext cx="378639" cy="175436"/>
              </a:xfrm>
              <a:custGeom>
                <a:avLst/>
                <a:gdLst/>
                <a:ahLst/>
                <a:cxnLst/>
                <a:rect l="l" t="t" r="r" b="b"/>
                <a:pathLst>
                  <a:path w="378639" h="175436">
                    <a:moveTo>
                      <a:pt x="0" y="0"/>
                    </a:moveTo>
                    <a:lnTo>
                      <a:pt x="378639" y="0"/>
                    </a:lnTo>
                    <a:lnTo>
                      <a:pt x="378639" y="175436"/>
                    </a:lnTo>
                    <a:lnTo>
                      <a:pt x="0" y="175436"/>
                    </a:lnTo>
                    <a:close/>
                  </a:path>
                </a:pathLst>
              </a:custGeom>
              <a:solidFill>
                <a:srgbClr val="002E45"/>
              </a:solidFill>
            </p:spPr>
            <p:txBody>
              <a:bodyPr/>
              <a:lstStyle/>
              <a:p>
                <a:endParaRPr lang="fr-FR"/>
              </a:p>
            </p:txBody>
          </p:sp>
          <p:sp>
            <p:nvSpPr>
              <p:cNvPr id="83" name="TextBox 83"/>
              <p:cNvSpPr txBox="1"/>
              <p:nvPr/>
            </p:nvSpPr>
            <p:spPr>
              <a:xfrm>
                <a:off x="0" y="-28575"/>
                <a:ext cx="378639" cy="204011"/>
              </a:xfrm>
              <a:prstGeom prst="rect">
                <a:avLst/>
              </a:prstGeom>
            </p:spPr>
            <p:txBody>
              <a:bodyPr lIns="50800" tIns="50800" rIns="50800" bIns="50800" rtlCol="0" anchor="ctr"/>
              <a:lstStyle/>
              <a:p>
                <a:pPr algn="ctr">
                  <a:lnSpc>
                    <a:spcPts val="1864"/>
                  </a:lnSpc>
                  <a:spcBef>
                    <a:spcPct val="0"/>
                  </a:spcBef>
                </a:pPr>
                <a:endParaRPr/>
              </a:p>
            </p:txBody>
          </p:sp>
        </p:grpSp>
      </p:grpSp>
      <p:grpSp>
        <p:nvGrpSpPr>
          <p:cNvPr id="84" name="Group 84"/>
          <p:cNvGrpSpPr/>
          <p:nvPr/>
        </p:nvGrpSpPr>
        <p:grpSpPr>
          <a:xfrm>
            <a:off x="-10843" y="19648038"/>
            <a:ext cx="15123843" cy="1726062"/>
            <a:chOff x="0" y="0"/>
            <a:chExt cx="3135309" cy="504068"/>
          </a:xfrm>
        </p:grpSpPr>
        <p:sp>
          <p:nvSpPr>
            <p:cNvPr id="85" name="Freeform 85"/>
            <p:cNvSpPr/>
            <p:nvPr/>
          </p:nvSpPr>
          <p:spPr>
            <a:xfrm>
              <a:off x="0" y="0"/>
              <a:ext cx="3135309" cy="504068"/>
            </a:xfrm>
            <a:custGeom>
              <a:avLst/>
              <a:gdLst/>
              <a:ahLst/>
              <a:cxnLst/>
              <a:rect l="l" t="t" r="r" b="b"/>
              <a:pathLst>
                <a:path w="3135309" h="504068">
                  <a:moveTo>
                    <a:pt x="6644" y="0"/>
                  </a:moveTo>
                  <a:lnTo>
                    <a:pt x="3128665" y="0"/>
                  </a:lnTo>
                  <a:cubicBezTo>
                    <a:pt x="3130427" y="0"/>
                    <a:pt x="3132117" y="700"/>
                    <a:pt x="3133363" y="1946"/>
                  </a:cubicBezTo>
                  <a:cubicBezTo>
                    <a:pt x="3134609" y="3192"/>
                    <a:pt x="3135309" y="4882"/>
                    <a:pt x="3135309" y="6644"/>
                  </a:cubicBezTo>
                  <a:lnTo>
                    <a:pt x="3135309" y="497424"/>
                  </a:lnTo>
                  <a:cubicBezTo>
                    <a:pt x="3135309" y="499186"/>
                    <a:pt x="3134609" y="500876"/>
                    <a:pt x="3133363" y="502122"/>
                  </a:cubicBezTo>
                  <a:cubicBezTo>
                    <a:pt x="3132117" y="503368"/>
                    <a:pt x="3130427" y="504068"/>
                    <a:pt x="3128665" y="504068"/>
                  </a:cubicBezTo>
                  <a:lnTo>
                    <a:pt x="6644" y="504068"/>
                  </a:lnTo>
                  <a:cubicBezTo>
                    <a:pt x="2975" y="504068"/>
                    <a:pt x="0" y="501093"/>
                    <a:pt x="0" y="497424"/>
                  </a:cubicBezTo>
                  <a:lnTo>
                    <a:pt x="0" y="6644"/>
                  </a:lnTo>
                  <a:cubicBezTo>
                    <a:pt x="0" y="4882"/>
                    <a:pt x="700" y="3192"/>
                    <a:pt x="1946" y="1946"/>
                  </a:cubicBezTo>
                  <a:cubicBezTo>
                    <a:pt x="3192" y="700"/>
                    <a:pt x="4882" y="0"/>
                    <a:pt x="6644" y="0"/>
                  </a:cubicBezTo>
                  <a:close/>
                </a:path>
              </a:pathLst>
            </a:custGeom>
            <a:solidFill>
              <a:srgbClr val="FFFFFF"/>
            </a:solidFill>
            <a:ln cap="sq">
              <a:noFill/>
              <a:prstDash val="solid"/>
              <a:miter/>
            </a:ln>
          </p:spPr>
          <p:txBody>
            <a:bodyPr/>
            <a:lstStyle/>
            <a:p>
              <a:endParaRPr lang="fr-FR"/>
            </a:p>
          </p:txBody>
        </p:sp>
        <p:sp>
          <p:nvSpPr>
            <p:cNvPr id="86" name="TextBox 86"/>
            <p:cNvSpPr txBox="1"/>
            <p:nvPr/>
          </p:nvSpPr>
          <p:spPr>
            <a:xfrm>
              <a:off x="0" y="-28575"/>
              <a:ext cx="3135309" cy="532643"/>
            </a:xfrm>
            <a:prstGeom prst="rect">
              <a:avLst/>
            </a:prstGeom>
          </p:spPr>
          <p:txBody>
            <a:bodyPr lIns="23333" tIns="23333" rIns="23333" bIns="23333" rtlCol="0" anchor="ctr"/>
            <a:lstStyle/>
            <a:p>
              <a:pPr algn="l">
                <a:lnSpc>
                  <a:spcPts val="1864"/>
                </a:lnSpc>
                <a:spcBef>
                  <a:spcPct val="0"/>
                </a:spcBef>
              </a:pPr>
              <a:endParaRPr/>
            </a:p>
          </p:txBody>
        </p:sp>
      </p:grpSp>
      <p:sp>
        <p:nvSpPr>
          <p:cNvPr id="87" name="Freeform 87"/>
          <p:cNvSpPr/>
          <p:nvPr/>
        </p:nvSpPr>
        <p:spPr>
          <a:xfrm>
            <a:off x="558764" y="19876638"/>
            <a:ext cx="1410368" cy="1272636"/>
          </a:xfrm>
          <a:custGeom>
            <a:avLst/>
            <a:gdLst/>
            <a:ahLst/>
            <a:cxnLst/>
            <a:rect l="l" t="t" r="r" b="b"/>
            <a:pathLst>
              <a:path w="1410368" h="1272636">
                <a:moveTo>
                  <a:pt x="0" y="0"/>
                </a:moveTo>
                <a:lnTo>
                  <a:pt x="1410368" y="0"/>
                </a:lnTo>
                <a:lnTo>
                  <a:pt x="1410368" y="1272636"/>
                </a:lnTo>
                <a:lnTo>
                  <a:pt x="0" y="1272636"/>
                </a:lnTo>
                <a:lnTo>
                  <a:pt x="0" y="0"/>
                </a:lnTo>
                <a:close/>
              </a:path>
            </a:pathLst>
          </a:custGeom>
          <a:blipFill>
            <a:blip r:embed="rId2"/>
            <a:stretch>
              <a:fillRect/>
            </a:stretch>
          </a:blipFill>
        </p:spPr>
        <p:txBody>
          <a:bodyPr/>
          <a:lstStyle/>
          <a:p>
            <a:endParaRPr lang="fr-FR"/>
          </a:p>
        </p:txBody>
      </p:sp>
      <p:sp>
        <p:nvSpPr>
          <p:cNvPr id="88" name="Freeform 88"/>
          <p:cNvSpPr/>
          <p:nvPr/>
        </p:nvSpPr>
        <p:spPr>
          <a:xfrm>
            <a:off x="6026119" y="19976546"/>
            <a:ext cx="1115875" cy="1095083"/>
          </a:xfrm>
          <a:custGeom>
            <a:avLst/>
            <a:gdLst/>
            <a:ahLst/>
            <a:cxnLst/>
            <a:rect l="l" t="t" r="r" b="b"/>
            <a:pathLst>
              <a:path w="1115875" h="1095083">
                <a:moveTo>
                  <a:pt x="0" y="0"/>
                </a:moveTo>
                <a:lnTo>
                  <a:pt x="1115875" y="0"/>
                </a:lnTo>
                <a:lnTo>
                  <a:pt x="1115875" y="1095083"/>
                </a:lnTo>
                <a:lnTo>
                  <a:pt x="0" y="1095083"/>
                </a:lnTo>
                <a:lnTo>
                  <a:pt x="0" y="0"/>
                </a:lnTo>
                <a:close/>
              </a:path>
            </a:pathLst>
          </a:custGeom>
          <a:blipFill>
            <a:blip r:embed="rId3"/>
            <a:stretch>
              <a:fillRect/>
            </a:stretch>
          </a:blipFill>
        </p:spPr>
        <p:txBody>
          <a:bodyPr/>
          <a:lstStyle/>
          <a:p>
            <a:endParaRPr lang="fr-FR"/>
          </a:p>
        </p:txBody>
      </p:sp>
      <p:sp>
        <p:nvSpPr>
          <p:cNvPr id="89" name="Freeform 89"/>
          <p:cNvSpPr/>
          <p:nvPr/>
        </p:nvSpPr>
        <p:spPr>
          <a:xfrm>
            <a:off x="7754517" y="20124288"/>
            <a:ext cx="3247619" cy="835102"/>
          </a:xfrm>
          <a:custGeom>
            <a:avLst/>
            <a:gdLst/>
            <a:ahLst/>
            <a:cxnLst/>
            <a:rect l="l" t="t" r="r" b="b"/>
            <a:pathLst>
              <a:path w="3247619" h="835102">
                <a:moveTo>
                  <a:pt x="0" y="0"/>
                </a:moveTo>
                <a:lnTo>
                  <a:pt x="3247619" y="0"/>
                </a:lnTo>
                <a:lnTo>
                  <a:pt x="3247619" y="835102"/>
                </a:lnTo>
                <a:lnTo>
                  <a:pt x="0" y="835102"/>
                </a:lnTo>
                <a:lnTo>
                  <a:pt x="0" y="0"/>
                </a:lnTo>
                <a:close/>
              </a:path>
            </a:pathLst>
          </a:custGeom>
          <a:blipFill>
            <a:blip r:embed="rId4"/>
            <a:stretch>
              <a:fillRect/>
            </a:stretch>
          </a:blipFill>
        </p:spPr>
        <p:txBody>
          <a:bodyPr/>
          <a:lstStyle/>
          <a:p>
            <a:endParaRPr lang="fr-FR"/>
          </a:p>
        </p:txBody>
      </p:sp>
      <p:sp>
        <p:nvSpPr>
          <p:cNvPr id="90" name="Freeform 90"/>
          <p:cNvSpPr/>
          <p:nvPr/>
        </p:nvSpPr>
        <p:spPr>
          <a:xfrm>
            <a:off x="11611736" y="20023352"/>
            <a:ext cx="2329541" cy="1036974"/>
          </a:xfrm>
          <a:custGeom>
            <a:avLst/>
            <a:gdLst/>
            <a:ahLst/>
            <a:cxnLst/>
            <a:rect l="l" t="t" r="r" b="b"/>
            <a:pathLst>
              <a:path w="2329541" h="1036974">
                <a:moveTo>
                  <a:pt x="0" y="0"/>
                </a:moveTo>
                <a:lnTo>
                  <a:pt x="2329541" y="0"/>
                </a:lnTo>
                <a:lnTo>
                  <a:pt x="2329541" y="1036974"/>
                </a:lnTo>
                <a:lnTo>
                  <a:pt x="0" y="1036974"/>
                </a:lnTo>
                <a:lnTo>
                  <a:pt x="0" y="0"/>
                </a:lnTo>
                <a:close/>
              </a:path>
            </a:pathLst>
          </a:custGeom>
          <a:blipFill>
            <a:blip r:embed="rId5"/>
            <a:stretch>
              <a:fillRect/>
            </a:stretch>
          </a:blipFill>
        </p:spPr>
        <p:txBody>
          <a:bodyPr/>
          <a:lstStyle/>
          <a:p>
            <a:endParaRPr lang="fr-FR"/>
          </a:p>
        </p:txBody>
      </p:sp>
      <p:sp>
        <p:nvSpPr>
          <p:cNvPr id="91" name="Freeform 91"/>
          <p:cNvSpPr/>
          <p:nvPr/>
        </p:nvSpPr>
        <p:spPr>
          <a:xfrm flipH="1">
            <a:off x="0" y="-2103271"/>
            <a:ext cx="15123843" cy="8885258"/>
          </a:xfrm>
          <a:custGeom>
            <a:avLst/>
            <a:gdLst/>
            <a:ahLst/>
            <a:cxnLst/>
            <a:rect l="l" t="t" r="r" b="b"/>
            <a:pathLst>
              <a:path w="15123843" h="8885258">
                <a:moveTo>
                  <a:pt x="15123843" y="0"/>
                </a:moveTo>
                <a:lnTo>
                  <a:pt x="0" y="0"/>
                </a:lnTo>
                <a:lnTo>
                  <a:pt x="0" y="8885258"/>
                </a:lnTo>
                <a:lnTo>
                  <a:pt x="15123843" y="8885258"/>
                </a:lnTo>
                <a:lnTo>
                  <a:pt x="15123843" y="0"/>
                </a:lnTo>
                <a:close/>
              </a:path>
            </a:pathLst>
          </a:custGeom>
          <a:blipFill>
            <a:blip r:embed="rId6">
              <a:alphaModFix amt="50000"/>
            </a:blip>
            <a:stretch>
              <a:fillRect/>
            </a:stretch>
          </a:blipFill>
        </p:spPr>
        <p:txBody>
          <a:bodyPr/>
          <a:lstStyle/>
          <a:p>
            <a:endParaRPr lang="fr-FR"/>
          </a:p>
        </p:txBody>
      </p:sp>
      <p:sp>
        <p:nvSpPr>
          <p:cNvPr id="92" name="Freeform 92"/>
          <p:cNvSpPr/>
          <p:nvPr/>
        </p:nvSpPr>
        <p:spPr>
          <a:xfrm>
            <a:off x="2333496" y="19976546"/>
            <a:ext cx="3159223" cy="1072820"/>
          </a:xfrm>
          <a:custGeom>
            <a:avLst/>
            <a:gdLst/>
            <a:ahLst/>
            <a:cxnLst/>
            <a:rect l="l" t="t" r="r" b="b"/>
            <a:pathLst>
              <a:path w="3159223" h="1072820">
                <a:moveTo>
                  <a:pt x="0" y="0"/>
                </a:moveTo>
                <a:lnTo>
                  <a:pt x="3159223" y="0"/>
                </a:lnTo>
                <a:lnTo>
                  <a:pt x="3159223" y="1072820"/>
                </a:lnTo>
                <a:lnTo>
                  <a:pt x="0" y="1072820"/>
                </a:lnTo>
                <a:lnTo>
                  <a:pt x="0" y="0"/>
                </a:lnTo>
                <a:close/>
              </a:path>
            </a:pathLst>
          </a:custGeom>
          <a:blipFill>
            <a:blip r:embed="rId7"/>
            <a:stretch>
              <a:fillRect/>
            </a:stretch>
          </a:blipFill>
        </p:spPr>
        <p:txBody>
          <a:bodyPr/>
          <a:lstStyle/>
          <a:p>
            <a:endParaRPr lang="fr-FR"/>
          </a:p>
        </p:txBody>
      </p:sp>
      <p:sp>
        <p:nvSpPr>
          <p:cNvPr id="93" name="Freeform 93"/>
          <p:cNvSpPr/>
          <p:nvPr/>
        </p:nvSpPr>
        <p:spPr>
          <a:xfrm>
            <a:off x="1153291" y="635751"/>
            <a:ext cx="1631681" cy="2203093"/>
          </a:xfrm>
          <a:custGeom>
            <a:avLst/>
            <a:gdLst/>
            <a:ahLst/>
            <a:cxnLst/>
            <a:rect l="l" t="t" r="r" b="b"/>
            <a:pathLst>
              <a:path w="1631681" h="2203093">
                <a:moveTo>
                  <a:pt x="0" y="0"/>
                </a:moveTo>
                <a:lnTo>
                  <a:pt x="1631681" y="0"/>
                </a:lnTo>
                <a:lnTo>
                  <a:pt x="1631681" y="2203093"/>
                </a:lnTo>
                <a:lnTo>
                  <a:pt x="0" y="2203093"/>
                </a:lnTo>
                <a:lnTo>
                  <a:pt x="0" y="0"/>
                </a:lnTo>
                <a:close/>
              </a:path>
            </a:pathLst>
          </a:custGeom>
          <a:blipFill>
            <a:blip r:embed="rId8"/>
            <a:stretch>
              <a:fillRect/>
            </a:stretch>
          </a:blipFill>
        </p:spPr>
        <p:txBody>
          <a:bodyPr/>
          <a:lstStyle/>
          <a:p>
            <a:endParaRPr lang="fr-FR"/>
          </a:p>
        </p:txBody>
      </p:sp>
      <p:sp>
        <p:nvSpPr>
          <p:cNvPr id="94" name="TextBox 94"/>
          <p:cNvSpPr txBox="1"/>
          <p:nvPr/>
        </p:nvSpPr>
        <p:spPr>
          <a:xfrm>
            <a:off x="2345253" y="1378650"/>
            <a:ext cx="10912840" cy="1120775"/>
          </a:xfrm>
          <a:prstGeom prst="rect">
            <a:avLst/>
          </a:prstGeom>
        </p:spPr>
        <p:txBody>
          <a:bodyPr lIns="0" tIns="0" rIns="0" bIns="0" rtlCol="0" anchor="t">
            <a:spAutoFit/>
          </a:bodyPr>
          <a:lstStyle/>
          <a:p>
            <a:pPr algn="ctr">
              <a:lnSpc>
                <a:spcPts val="9100"/>
              </a:lnSpc>
              <a:spcBef>
                <a:spcPct val="0"/>
              </a:spcBef>
            </a:pPr>
            <a:r>
              <a:rPr lang="en-US" sz="6500" b="1">
                <a:solidFill>
                  <a:srgbClr val="FFFFFF"/>
                </a:solidFill>
                <a:latin typeface="Montserrat Ultra-Bold"/>
                <a:ea typeface="Montserrat Ultra-Bold"/>
                <a:cs typeface="Montserrat Ultra-Bold"/>
                <a:sym typeface="Montserrat Ultra-Bold"/>
              </a:rPr>
              <a:t>TITRE DU POSTER</a:t>
            </a:r>
          </a:p>
        </p:txBody>
      </p:sp>
      <p:sp>
        <p:nvSpPr>
          <p:cNvPr id="95" name="TextBox 95"/>
          <p:cNvSpPr txBox="1"/>
          <p:nvPr/>
        </p:nvSpPr>
        <p:spPr>
          <a:xfrm>
            <a:off x="1263803" y="5059980"/>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INTRODUCTION</a:t>
            </a:r>
          </a:p>
        </p:txBody>
      </p:sp>
      <p:sp>
        <p:nvSpPr>
          <p:cNvPr id="96" name="TextBox 96"/>
          <p:cNvSpPr txBox="1"/>
          <p:nvPr/>
        </p:nvSpPr>
        <p:spPr>
          <a:xfrm>
            <a:off x="1465839" y="5940844"/>
            <a:ext cx="5820901" cy="341525"/>
          </a:xfrm>
          <a:prstGeom prst="rect">
            <a:avLst/>
          </a:prstGeom>
        </p:spPr>
        <p:txBody>
          <a:bodyPr lIns="0" tIns="0" rIns="0" bIns="0" rtlCol="0" anchor="t">
            <a:spAutoFit/>
          </a:bodyPr>
          <a:lstStyle/>
          <a:p>
            <a:pPr algn="l">
              <a:lnSpc>
                <a:spcPts val="2700"/>
              </a:lnSpc>
            </a:pPr>
            <a:r>
              <a:rPr lang="en-US" sz="1929" dirty="0">
                <a:solidFill>
                  <a:srgbClr val="005078"/>
                </a:solidFill>
                <a:latin typeface="Montserrat"/>
                <a:ea typeface="Montserrat"/>
                <a:cs typeface="Montserrat"/>
                <a:sym typeface="Montserrat"/>
              </a:rPr>
              <a:t>Texte introduction</a:t>
            </a:r>
          </a:p>
        </p:txBody>
      </p:sp>
      <p:sp>
        <p:nvSpPr>
          <p:cNvPr id="97" name="TextBox 97"/>
          <p:cNvSpPr txBox="1"/>
          <p:nvPr/>
        </p:nvSpPr>
        <p:spPr>
          <a:xfrm>
            <a:off x="1193636" y="8893590"/>
            <a:ext cx="6409578" cy="341525"/>
          </a:xfrm>
          <a:prstGeom prst="rect">
            <a:avLst/>
          </a:prstGeom>
        </p:spPr>
        <p:txBody>
          <a:bodyPr lIns="0" tIns="0" rIns="0" bIns="0" rtlCol="0" anchor="t">
            <a:spAutoFit/>
          </a:bodyPr>
          <a:lstStyle/>
          <a:p>
            <a:pPr algn="l">
              <a:lnSpc>
                <a:spcPts val="2700"/>
              </a:lnSpc>
            </a:pPr>
            <a:r>
              <a:rPr lang="en-US" sz="1929" b="1">
                <a:solidFill>
                  <a:srgbClr val="FFFFFF"/>
                </a:solidFill>
                <a:latin typeface="Montserrat Bold"/>
                <a:ea typeface="Montserrat Bold"/>
                <a:cs typeface="Montserrat Bold"/>
                <a:sym typeface="Montserrat Bold"/>
              </a:rPr>
              <a:t>Graphique 1</a:t>
            </a:r>
          </a:p>
        </p:txBody>
      </p:sp>
      <p:sp>
        <p:nvSpPr>
          <p:cNvPr id="98" name="TextBox 98"/>
          <p:cNvSpPr txBox="1"/>
          <p:nvPr/>
        </p:nvSpPr>
        <p:spPr>
          <a:xfrm>
            <a:off x="8143797" y="5059980"/>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OBJECTIF</a:t>
            </a:r>
          </a:p>
        </p:txBody>
      </p:sp>
      <p:sp>
        <p:nvSpPr>
          <p:cNvPr id="99" name="TextBox 99"/>
          <p:cNvSpPr txBox="1"/>
          <p:nvPr/>
        </p:nvSpPr>
        <p:spPr>
          <a:xfrm>
            <a:off x="8310676" y="5872914"/>
            <a:ext cx="5820901" cy="341525"/>
          </a:xfrm>
          <a:prstGeom prst="rect">
            <a:avLst/>
          </a:prstGeom>
        </p:spPr>
        <p:txBody>
          <a:bodyPr lIns="0" tIns="0" rIns="0" bIns="0" rtlCol="0" anchor="t">
            <a:spAutoFit/>
          </a:bodyPr>
          <a:lstStyle/>
          <a:p>
            <a:pPr algn="l">
              <a:lnSpc>
                <a:spcPts val="2700"/>
              </a:lnSpc>
            </a:pPr>
            <a:r>
              <a:rPr lang="en-US" sz="1929">
                <a:solidFill>
                  <a:srgbClr val="005078"/>
                </a:solidFill>
                <a:latin typeface="Montserrat"/>
                <a:ea typeface="Montserrat"/>
                <a:cs typeface="Montserrat"/>
                <a:sym typeface="Montserrat"/>
              </a:rPr>
              <a:t>Texte objetif(s)</a:t>
            </a:r>
          </a:p>
        </p:txBody>
      </p:sp>
      <p:sp>
        <p:nvSpPr>
          <p:cNvPr id="100" name="TextBox 100"/>
          <p:cNvSpPr txBox="1"/>
          <p:nvPr/>
        </p:nvSpPr>
        <p:spPr>
          <a:xfrm>
            <a:off x="8143797" y="6934265"/>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METHODOLOGIE</a:t>
            </a:r>
          </a:p>
        </p:txBody>
      </p:sp>
      <p:sp>
        <p:nvSpPr>
          <p:cNvPr id="101" name="TextBox 101"/>
          <p:cNvSpPr txBox="1"/>
          <p:nvPr/>
        </p:nvSpPr>
        <p:spPr>
          <a:xfrm>
            <a:off x="8519726" y="7953812"/>
            <a:ext cx="4241743" cy="341525"/>
          </a:xfrm>
          <a:prstGeom prst="rect">
            <a:avLst/>
          </a:prstGeom>
        </p:spPr>
        <p:txBody>
          <a:bodyPr lIns="0" tIns="0" rIns="0" bIns="0" rtlCol="0" anchor="t">
            <a:spAutoFit/>
          </a:bodyPr>
          <a:lstStyle/>
          <a:p>
            <a:pPr algn="l">
              <a:lnSpc>
                <a:spcPts val="2700"/>
              </a:lnSpc>
            </a:pPr>
            <a:r>
              <a:rPr lang="en-US" sz="1929">
                <a:solidFill>
                  <a:srgbClr val="005078"/>
                </a:solidFill>
                <a:latin typeface="Montserrat"/>
                <a:ea typeface="Montserrat"/>
                <a:cs typeface="Montserrat"/>
                <a:sym typeface="Montserrat"/>
              </a:rPr>
              <a:t>Texte ou contenu méthodologie</a:t>
            </a:r>
          </a:p>
        </p:txBody>
      </p:sp>
      <p:sp>
        <p:nvSpPr>
          <p:cNvPr id="102" name="TextBox 102"/>
          <p:cNvSpPr txBox="1"/>
          <p:nvPr/>
        </p:nvSpPr>
        <p:spPr>
          <a:xfrm>
            <a:off x="1407274" y="12328687"/>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RÉSULTATS</a:t>
            </a:r>
          </a:p>
        </p:txBody>
      </p:sp>
      <p:sp>
        <p:nvSpPr>
          <p:cNvPr id="103" name="TextBox 103"/>
          <p:cNvSpPr txBox="1"/>
          <p:nvPr/>
        </p:nvSpPr>
        <p:spPr>
          <a:xfrm>
            <a:off x="1621068" y="13619609"/>
            <a:ext cx="5820901" cy="684425"/>
          </a:xfrm>
          <a:prstGeom prst="rect">
            <a:avLst/>
          </a:prstGeom>
        </p:spPr>
        <p:txBody>
          <a:bodyPr lIns="0" tIns="0" rIns="0" bIns="0" rtlCol="0" anchor="t">
            <a:spAutoFit/>
          </a:bodyPr>
          <a:lstStyle/>
          <a:p>
            <a:pPr algn="l">
              <a:lnSpc>
                <a:spcPts val="2700"/>
              </a:lnSpc>
            </a:pPr>
            <a:r>
              <a:rPr lang="en-US" sz="1929">
                <a:solidFill>
                  <a:srgbClr val="005078"/>
                </a:solidFill>
                <a:latin typeface="Montserrat"/>
                <a:ea typeface="Montserrat"/>
                <a:cs typeface="Montserrat"/>
                <a:sym typeface="Montserrat"/>
              </a:rPr>
              <a:t>Contenu résultats (ajouter des contenus de ressources si besoin)</a:t>
            </a:r>
          </a:p>
        </p:txBody>
      </p:sp>
      <p:sp>
        <p:nvSpPr>
          <p:cNvPr id="104" name="TextBox 104"/>
          <p:cNvSpPr txBox="1"/>
          <p:nvPr/>
        </p:nvSpPr>
        <p:spPr>
          <a:xfrm>
            <a:off x="7965355" y="11360908"/>
            <a:ext cx="6118365" cy="341525"/>
          </a:xfrm>
          <a:prstGeom prst="rect">
            <a:avLst/>
          </a:prstGeom>
        </p:spPr>
        <p:txBody>
          <a:bodyPr lIns="0" tIns="0" rIns="0" bIns="0" rtlCol="0" anchor="t">
            <a:spAutoFit/>
          </a:bodyPr>
          <a:lstStyle/>
          <a:p>
            <a:pPr algn="l">
              <a:lnSpc>
                <a:spcPts val="2700"/>
              </a:lnSpc>
            </a:pPr>
            <a:r>
              <a:rPr lang="en-US" sz="1929" b="1">
                <a:solidFill>
                  <a:srgbClr val="FFFFFF"/>
                </a:solidFill>
                <a:latin typeface="Montserrat Bold"/>
                <a:ea typeface="Montserrat Bold"/>
                <a:cs typeface="Montserrat Bold"/>
                <a:sym typeface="Montserrat Bold"/>
              </a:rPr>
              <a:t>Graphique 2</a:t>
            </a:r>
          </a:p>
        </p:txBody>
      </p:sp>
      <p:sp>
        <p:nvSpPr>
          <p:cNvPr id="105" name="TextBox 105"/>
          <p:cNvSpPr txBox="1"/>
          <p:nvPr/>
        </p:nvSpPr>
        <p:spPr>
          <a:xfrm>
            <a:off x="8143797" y="16103074"/>
            <a:ext cx="4240673" cy="505245"/>
          </a:xfrm>
          <a:prstGeom prst="rect">
            <a:avLst/>
          </a:prstGeom>
        </p:spPr>
        <p:txBody>
          <a:bodyPr lIns="0" tIns="0" rIns="0" bIns="0" rtlCol="0" anchor="t">
            <a:spAutoFit/>
          </a:bodyPr>
          <a:lstStyle/>
          <a:p>
            <a:pPr algn="ctr">
              <a:lnSpc>
                <a:spcPts val="4176"/>
              </a:lnSpc>
              <a:spcBef>
                <a:spcPct val="0"/>
              </a:spcBef>
            </a:pPr>
            <a:r>
              <a:rPr lang="en-US" sz="2983" b="1" dirty="0">
                <a:solidFill>
                  <a:srgbClr val="FFFFFF"/>
                </a:solidFill>
                <a:latin typeface="Montserrat Bold"/>
                <a:ea typeface="Montserrat Bold"/>
                <a:cs typeface="Montserrat Bold"/>
                <a:sym typeface="Montserrat Bold"/>
              </a:rPr>
              <a:t>CONCLUSION</a:t>
            </a:r>
          </a:p>
        </p:txBody>
      </p:sp>
      <p:sp>
        <p:nvSpPr>
          <p:cNvPr id="106" name="TextBox 106"/>
          <p:cNvSpPr txBox="1"/>
          <p:nvPr/>
        </p:nvSpPr>
        <p:spPr>
          <a:xfrm>
            <a:off x="8360550" y="16982746"/>
            <a:ext cx="6139254" cy="341525"/>
          </a:xfrm>
          <a:prstGeom prst="rect">
            <a:avLst/>
          </a:prstGeom>
        </p:spPr>
        <p:txBody>
          <a:bodyPr lIns="0" tIns="0" rIns="0" bIns="0" rtlCol="0" anchor="t">
            <a:spAutoFit/>
          </a:bodyPr>
          <a:lstStyle/>
          <a:p>
            <a:pPr algn="l">
              <a:lnSpc>
                <a:spcPts val="2700"/>
              </a:lnSpc>
            </a:pPr>
            <a:r>
              <a:rPr lang="en-US" sz="1929" dirty="0">
                <a:solidFill>
                  <a:srgbClr val="005078"/>
                </a:solidFill>
                <a:latin typeface="Montserrat"/>
                <a:ea typeface="Montserrat"/>
                <a:cs typeface="Montserrat"/>
                <a:sym typeface="Montserrat"/>
              </a:rPr>
              <a:t>Texte conclusion</a:t>
            </a:r>
          </a:p>
        </p:txBody>
      </p:sp>
      <p:sp>
        <p:nvSpPr>
          <p:cNvPr id="107" name="TextBox 107"/>
          <p:cNvSpPr txBox="1"/>
          <p:nvPr/>
        </p:nvSpPr>
        <p:spPr>
          <a:xfrm>
            <a:off x="1252045" y="17473860"/>
            <a:ext cx="4240673" cy="505245"/>
          </a:xfrm>
          <a:prstGeom prst="rect">
            <a:avLst/>
          </a:prstGeom>
        </p:spPr>
        <p:txBody>
          <a:bodyPr lIns="0" tIns="0" rIns="0" bIns="0" rtlCol="0" anchor="t">
            <a:spAutoFit/>
          </a:bodyPr>
          <a:lstStyle/>
          <a:p>
            <a:pPr algn="ctr">
              <a:lnSpc>
                <a:spcPts val="4176"/>
              </a:lnSpc>
              <a:spcBef>
                <a:spcPct val="0"/>
              </a:spcBef>
            </a:pPr>
            <a:r>
              <a:rPr lang="en-US" sz="2983" b="1">
                <a:solidFill>
                  <a:srgbClr val="FFFFFF"/>
                </a:solidFill>
                <a:latin typeface="Montserrat Bold"/>
                <a:ea typeface="Montserrat Bold"/>
                <a:cs typeface="Montserrat Bold"/>
                <a:sym typeface="Montserrat Bold"/>
              </a:rPr>
              <a:t>RÉFÉRENCES</a:t>
            </a:r>
          </a:p>
        </p:txBody>
      </p:sp>
      <p:sp>
        <p:nvSpPr>
          <p:cNvPr id="108" name="TextBox 108"/>
          <p:cNvSpPr txBox="1"/>
          <p:nvPr/>
        </p:nvSpPr>
        <p:spPr>
          <a:xfrm>
            <a:off x="1649428" y="18366656"/>
            <a:ext cx="5711220" cy="341525"/>
          </a:xfrm>
          <a:prstGeom prst="rect">
            <a:avLst/>
          </a:prstGeom>
        </p:spPr>
        <p:txBody>
          <a:bodyPr lIns="0" tIns="0" rIns="0" bIns="0" rtlCol="0" anchor="t">
            <a:spAutoFit/>
          </a:bodyPr>
          <a:lstStyle/>
          <a:p>
            <a:pPr algn="l">
              <a:lnSpc>
                <a:spcPts val="2700"/>
              </a:lnSpc>
            </a:pPr>
            <a:r>
              <a:rPr lang="en-US" sz="1929">
                <a:solidFill>
                  <a:srgbClr val="005078"/>
                </a:solidFill>
                <a:latin typeface="Montserrat"/>
                <a:ea typeface="Montserrat"/>
                <a:cs typeface="Montserrat"/>
                <a:sym typeface="Montserrat"/>
              </a:rPr>
              <a:t>Texte références</a:t>
            </a:r>
          </a:p>
        </p:txBody>
      </p:sp>
      <p:sp>
        <p:nvSpPr>
          <p:cNvPr id="109" name="TextBox 109"/>
          <p:cNvSpPr txBox="1"/>
          <p:nvPr/>
        </p:nvSpPr>
        <p:spPr>
          <a:xfrm>
            <a:off x="4398425" y="3813701"/>
            <a:ext cx="5589802" cy="341525"/>
          </a:xfrm>
          <a:prstGeom prst="rect">
            <a:avLst/>
          </a:prstGeom>
        </p:spPr>
        <p:txBody>
          <a:bodyPr lIns="0" tIns="0" rIns="0" bIns="0" rtlCol="0" anchor="t">
            <a:spAutoFit/>
          </a:bodyPr>
          <a:lstStyle/>
          <a:p>
            <a:pPr algn="l">
              <a:lnSpc>
                <a:spcPts val="2700"/>
              </a:lnSpc>
            </a:pPr>
            <a:r>
              <a:rPr lang="en-US" sz="1929" b="1" dirty="0">
                <a:solidFill>
                  <a:srgbClr val="005078"/>
                </a:solidFill>
                <a:latin typeface="Montserrat Semi-Bold"/>
                <a:ea typeface="Montserrat Semi-Bold"/>
                <a:cs typeface="Montserrat Semi-Bold"/>
                <a:sym typeface="Montserrat Semi-Bold"/>
              </a:rPr>
              <a:t>Nom du </a:t>
            </a:r>
            <a:r>
              <a:rPr lang="en-US" sz="1929" b="1" dirty="0" err="1">
                <a:solidFill>
                  <a:srgbClr val="005078"/>
                </a:solidFill>
                <a:latin typeface="Montserrat Semi-Bold"/>
                <a:ea typeface="Montserrat Semi-Bold"/>
                <a:cs typeface="Montserrat Semi-Bold"/>
                <a:sym typeface="Montserrat Semi-Bold"/>
              </a:rPr>
              <a:t>chercheur</a:t>
            </a:r>
            <a:r>
              <a:rPr lang="en-US" sz="1929" b="1" dirty="0">
                <a:solidFill>
                  <a:srgbClr val="005078"/>
                </a:solidFill>
                <a:latin typeface="Montserrat Semi-Bold"/>
                <a:ea typeface="Montserrat Semi-Bold"/>
                <a:cs typeface="Montserrat Semi-Bold"/>
                <a:sym typeface="Montserrat Semi-Bold"/>
              </a:rPr>
              <a:t>, </a:t>
            </a:r>
            <a:r>
              <a:rPr lang="en-US" sz="1929" b="1" dirty="0" err="1">
                <a:solidFill>
                  <a:srgbClr val="005078"/>
                </a:solidFill>
                <a:latin typeface="Montserrat Semi-Bold"/>
                <a:ea typeface="Montserrat Semi-Bold"/>
                <a:cs typeface="Montserrat Semi-Bold"/>
                <a:sym typeface="Montserrat Semi-Bold"/>
              </a:rPr>
              <a:t>titre</a:t>
            </a:r>
            <a:r>
              <a:rPr lang="en-US" sz="1929" b="1" dirty="0">
                <a:solidFill>
                  <a:srgbClr val="005078"/>
                </a:solidFill>
                <a:latin typeface="Montserrat Semi-Bold"/>
                <a:ea typeface="Montserrat Semi-Bold"/>
                <a:cs typeface="Montserrat Semi-Bold"/>
                <a:sym typeface="Montserrat Semi-Bold"/>
              </a:rPr>
              <a:t>, </a:t>
            </a:r>
            <a:r>
              <a:rPr lang="en-US" sz="1929" b="1" dirty="0" err="1">
                <a:solidFill>
                  <a:srgbClr val="005078"/>
                </a:solidFill>
                <a:latin typeface="Montserrat Semi-Bold"/>
                <a:ea typeface="Montserrat Semi-Bold"/>
                <a:cs typeface="Montserrat Semi-Bold"/>
                <a:sym typeface="Montserrat Semi-Bold"/>
              </a:rPr>
              <a:t>sujet</a:t>
            </a:r>
            <a:r>
              <a:rPr lang="en-US" sz="1929" b="1" dirty="0">
                <a:solidFill>
                  <a:srgbClr val="005078"/>
                </a:solidFill>
                <a:latin typeface="Montserrat Semi-Bold"/>
                <a:ea typeface="Montserrat Semi-Bold"/>
                <a:cs typeface="Montserrat Semi-Bold"/>
                <a:sym typeface="Montserrat Semi-Bold"/>
              </a:rPr>
              <a:t> de recherche</a:t>
            </a:r>
          </a:p>
        </p:txBody>
      </p:sp>
      <mc:AlternateContent xmlns:mc="http://schemas.openxmlformats.org/markup-compatibility/2006" xmlns:cx1="http://schemas.microsoft.com/office/drawing/2015/9/8/chartex">
        <mc:Choice Requires="cx1">
          <p:graphicFrame>
            <p:nvGraphicFramePr>
              <p:cNvPr id="122" name="Graphique 121">
                <a:extLst>
                  <a:ext uri="{FF2B5EF4-FFF2-40B4-BE49-F238E27FC236}">
                    <a16:creationId xmlns:a16="http://schemas.microsoft.com/office/drawing/2014/main" id="{C693EF36-1262-4BF3-A7A5-4B65A712B7E7}"/>
                  </a:ext>
                </a:extLst>
              </p:cNvPr>
              <p:cNvGraphicFramePr/>
              <p:nvPr>
                <p:extLst>
                  <p:ext uri="{D42A27DB-BD31-4B8C-83A1-F6EECF244321}">
                    <p14:modId xmlns:p14="http://schemas.microsoft.com/office/powerpoint/2010/main" val="1261302300"/>
                  </p:ext>
                </p:extLst>
              </p:nvPr>
            </p:nvGraphicFramePr>
            <p:xfrm>
              <a:off x="7801673" y="11672497"/>
              <a:ext cx="6445657" cy="3962319"/>
            </p:xfrm>
            <a:graphic>
              <a:graphicData uri="http://schemas.microsoft.com/office/drawing/2014/chartex">
                <cx:chart xmlns:cx="http://schemas.microsoft.com/office/drawing/2014/chartex" xmlns:r="http://schemas.openxmlformats.org/officeDocument/2006/relationships" r:id="rId9"/>
              </a:graphicData>
            </a:graphic>
          </p:graphicFrame>
        </mc:Choice>
        <mc:Fallback xmlns="">
          <p:pic>
            <p:nvPicPr>
              <p:cNvPr id="122" name="Graphique 121">
                <a:extLst>
                  <a:ext uri="{FF2B5EF4-FFF2-40B4-BE49-F238E27FC236}">
                    <a16:creationId xmlns:a16="http://schemas.microsoft.com/office/drawing/2014/main" id="{C693EF36-1262-4BF3-A7A5-4B65A712B7E7}"/>
                  </a:ext>
                </a:extLst>
              </p:cNvPr>
              <p:cNvPicPr>
                <a:picLocks noGrp="1" noRot="1" noChangeAspect="1" noMove="1" noResize="1" noEditPoints="1" noAdjustHandles="1" noChangeArrowheads="1" noChangeShapeType="1"/>
              </p:cNvPicPr>
              <p:nvPr/>
            </p:nvPicPr>
            <p:blipFill>
              <a:blip r:embed="rId10"/>
              <a:stretch>
                <a:fillRect/>
              </a:stretch>
            </p:blipFill>
            <p:spPr>
              <a:xfrm>
                <a:off x="7801673" y="11672497"/>
                <a:ext cx="6445657" cy="3962319"/>
              </a:xfrm>
              <a:prstGeom prst="rect">
                <a:avLst/>
              </a:prstGeom>
            </p:spPr>
          </p:pic>
        </mc:Fallback>
      </mc:AlternateContent>
      <p:graphicFrame>
        <p:nvGraphicFramePr>
          <p:cNvPr id="125" name="Graphique 124">
            <a:extLst>
              <a:ext uri="{FF2B5EF4-FFF2-40B4-BE49-F238E27FC236}">
                <a16:creationId xmlns:a16="http://schemas.microsoft.com/office/drawing/2014/main" id="{004A8065-CDC8-1FB2-62B4-A2C87F5D9A04}"/>
              </a:ext>
            </a:extLst>
          </p:cNvPr>
          <p:cNvGraphicFramePr/>
          <p:nvPr>
            <p:extLst>
              <p:ext uri="{D42A27DB-BD31-4B8C-83A1-F6EECF244321}">
                <p14:modId xmlns:p14="http://schemas.microsoft.com/office/powerpoint/2010/main" val="795622428"/>
              </p:ext>
            </p:extLst>
          </p:nvPr>
        </p:nvGraphicFramePr>
        <p:xfrm>
          <a:off x="2030252" y="8832081"/>
          <a:ext cx="4553804" cy="3453333"/>
        </p:xfrm>
        <a:graphic>
          <a:graphicData uri="http://schemas.openxmlformats.org/drawingml/2006/chart">
            <c:chart xmlns:c="http://schemas.openxmlformats.org/drawingml/2006/chart" xmlns:r="http://schemas.openxmlformats.org/officeDocument/2006/relationships" r:id="rId11"/>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321</Words>
  <Application>Microsoft Office PowerPoint</Application>
  <PresentationFormat>Personnalisé</PresentationFormat>
  <Paragraphs>31</Paragraphs>
  <Slides>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vt:i4>
      </vt:variant>
    </vt:vector>
  </HeadingPairs>
  <TitlesOfParts>
    <vt:vector size="9" baseType="lpstr">
      <vt:lpstr>Arial</vt:lpstr>
      <vt:lpstr>Montserrat Bold</vt:lpstr>
      <vt:lpstr>Montserrat Ultra-Bold</vt:lpstr>
      <vt:lpstr>Montserrat</vt:lpstr>
      <vt:lpstr>Montserrat Semi-Bold</vt:lpstr>
      <vt:lpstr>Calibri</vt:lpstr>
      <vt:lpstr>Office Theme</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Copie de UTTOP - Poster recherche</dc:title>
  <cp:lastModifiedBy>Delphie Guillaumé</cp:lastModifiedBy>
  <cp:revision>3</cp:revision>
  <dcterms:created xsi:type="dcterms:W3CDTF">2006-08-16T00:00:00Z</dcterms:created>
  <dcterms:modified xsi:type="dcterms:W3CDTF">2025-11-25T12:47:37Z</dcterms:modified>
  <dc:identifier>DAG5B6THEk0</dc:identifier>
</cp:coreProperties>
</file>