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7" autoAdjust="0"/>
    <p:restoredTop sz="94669"/>
  </p:normalViewPr>
  <p:slideViewPr>
    <p:cSldViewPr snapToGrid="0" snapToObjects="1">
      <p:cViewPr varScale="1">
        <p:scale>
          <a:sx n="106" d="100"/>
          <a:sy n="106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E87F8-2E02-4240-B234-71003B317382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046F9-4A30-0848-A7AE-51D9C9B638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32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5954063"/>
            <a:ext cx="750000" cy="91551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00000" y="646362"/>
            <a:ext cx="792000" cy="166980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2066" y="1445674"/>
            <a:ext cx="2922450" cy="3952236"/>
          </a:xfrm>
          <a:prstGeom prst="rect">
            <a:avLst/>
          </a:prstGeom>
        </p:spPr>
      </p:pic>
      <p:sp>
        <p:nvSpPr>
          <p:cNvPr id="11" name="Titre 10"/>
          <p:cNvSpPr>
            <a:spLocks noGrp="1"/>
          </p:cNvSpPr>
          <p:nvPr>
            <p:ph type="title" hasCustomPrompt="1"/>
          </p:nvPr>
        </p:nvSpPr>
        <p:spPr>
          <a:xfrm>
            <a:off x="5978970" y="2395944"/>
            <a:ext cx="5044630" cy="1325563"/>
          </a:xfrm>
        </p:spPr>
        <p:txBody>
          <a:bodyPr>
            <a:no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TAPEZ ICI VOTRE TITRE </a:t>
            </a:r>
            <a:br>
              <a:rPr lang="fr-FR" dirty="0"/>
            </a:br>
            <a:r>
              <a:rPr lang="fr-FR" dirty="0"/>
              <a:t>DE PRÉSENTATION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5978970" y="3764373"/>
            <a:ext cx="5033962" cy="1655762"/>
          </a:xfrm>
        </p:spPr>
        <p:txBody>
          <a:bodyPr>
            <a:noAutofit/>
          </a:bodyPr>
          <a:lstStyle>
            <a:lvl1pPr marL="0" indent="0" algn="l">
              <a:buNone/>
              <a:defRPr sz="21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</a:t>
            </a:r>
            <a:br>
              <a:rPr lang="fr-FR" dirty="0"/>
            </a:br>
            <a:r>
              <a:rPr lang="fr-FR" dirty="0"/>
              <a:t>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50281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intercalair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rm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143102" y="0"/>
            <a:ext cx="7048898" cy="5676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7340600" y="952500"/>
            <a:ext cx="3352800" cy="4089400"/>
          </a:xfrm>
        </p:spPr>
        <p:txBody>
          <a:bodyPr/>
          <a:lstStyle>
            <a:lvl1pPr>
              <a:spcBef>
                <a:spcPts val="2200"/>
              </a:spcBef>
              <a:defRPr>
                <a:solidFill>
                  <a:schemeClr val="accent4"/>
                </a:solidFill>
              </a:defRPr>
            </a:lvl1pPr>
            <a:lvl2pPr>
              <a:lnSpc>
                <a:spcPts val="2200"/>
              </a:lnSpc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2601" y="2921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8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intercalair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143102" y="0"/>
            <a:ext cx="7048898" cy="5676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2"/>
              </a:solidFill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7340600" y="952500"/>
            <a:ext cx="3352800" cy="4089400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  <a:lvl2pPr>
              <a:lnSpc>
                <a:spcPts val="2200"/>
              </a:lnSpc>
              <a:defRPr sz="1800"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2601" y="2794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057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82931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302" y="3167494"/>
            <a:ext cx="4018471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1432302" y="1299219"/>
            <a:ext cx="2389569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051512" y="0"/>
            <a:ext cx="5140488" cy="5676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2468" y="3662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7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82931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302" y="3167494"/>
            <a:ext cx="4018471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1432302" y="1299219"/>
            <a:ext cx="2389569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051512" y="0"/>
            <a:ext cx="5140488" cy="567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5168" y="3662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67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82931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302" y="3167494"/>
            <a:ext cx="4018471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1432302" y="1299219"/>
            <a:ext cx="2389569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051512" y="0"/>
            <a:ext cx="5140488" cy="5676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0301" y="3556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43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82931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302" y="3167494"/>
            <a:ext cx="4018471" cy="2852737"/>
          </a:xfrm>
        </p:spPr>
        <p:txBody>
          <a:bodyPr anchor="t">
            <a:norm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1432302" y="1299219"/>
            <a:ext cx="2389569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051512" y="0"/>
            <a:ext cx="5140488" cy="5676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2467" y="3535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42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82931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302" y="3167494"/>
            <a:ext cx="4018471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1432302" y="1299219"/>
            <a:ext cx="2389569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051512" y="0"/>
            <a:ext cx="5140488" cy="5676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2468" y="3662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482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34013" y="2246178"/>
            <a:ext cx="4320000" cy="3455376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3" name="Espace réservé du contenu 2"/>
          <p:cNvSpPr>
            <a:spLocks noGrp="1"/>
          </p:cNvSpPr>
          <p:nvPr>
            <p:ph idx="12"/>
          </p:nvPr>
        </p:nvSpPr>
        <p:spPr>
          <a:xfrm>
            <a:off x="6215231" y="2246178"/>
            <a:ext cx="4320000" cy="3455376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4996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064500" y="2171700"/>
            <a:ext cx="3328988" cy="3556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54247" y="4498446"/>
            <a:ext cx="432000" cy="910800"/>
          </a:xfrm>
          <a:prstGeom prst="rect">
            <a:avLst/>
          </a:prstGeom>
        </p:spPr>
      </p:pic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4"/>
          </p:nvPr>
        </p:nvSpPr>
        <p:spPr>
          <a:xfrm>
            <a:off x="767750" y="2171700"/>
            <a:ext cx="3325813" cy="35560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6" name="Espace réservé du contenu 2"/>
          <p:cNvSpPr>
            <a:spLocks noGrp="1"/>
          </p:cNvSpPr>
          <p:nvPr>
            <p:ph idx="15"/>
          </p:nvPr>
        </p:nvSpPr>
        <p:spPr>
          <a:xfrm>
            <a:off x="4416125" y="2171700"/>
            <a:ext cx="3325813" cy="35560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205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258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+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4191000" y="0"/>
            <a:ext cx="8001000" cy="563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5978525" y="3768184"/>
            <a:ext cx="5145088" cy="887570"/>
          </a:xfrm>
        </p:spPr>
        <p:txBody>
          <a:bodyPr>
            <a:noAutofit/>
          </a:bodyPr>
          <a:lstStyle>
            <a:lvl1pPr marL="0" indent="0" algn="l">
              <a:buNone/>
              <a:defRPr sz="21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</a:t>
            </a:r>
            <a:br>
              <a:rPr lang="fr-FR" dirty="0"/>
            </a:br>
            <a:r>
              <a:rPr lang="fr-FR" dirty="0"/>
              <a:t>DES SOUS-TITRES DU MASQUE</a:t>
            </a:r>
          </a:p>
        </p:txBody>
      </p:sp>
      <p:sp>
        <p:nvSpPr>
          <p:cNvPr id="29" name="Rectangle 28"/>
          <p:cNvSpPr/>
          <p:nvPr userDrawn="1"/>
        </p:nvSpPr>
        <p:spPr>
          <a:xfrm>
            <a:off x="10109200" y="5638800"/>
            <a:ext cx="20828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45"/>
          <a:stretch/>
        </p:blipFill>
        <p:spPr>
          <a:xfrm>
            <a:off x="5829300" y="0"/>
            <a:ext cx="750000" cy="106835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00000" y="4655754"/>
            <a:ext cx="792000" cy="1669801"/>
          </a:xfrm>
          <a:prstGeom prst="rect">
            <a:avLst/>
          </a:prstGeom>
        </p:spPr>
      </p:pic>
      <p:sp>
        <p:nvSpPr>
          <p:cNvPr id="11" name="Titre 10"/>
          <p:cNvSpPr>
            <a:spLocks noGrp="1"/>
          </p:cNvSpPr>
          <p:nvPr>
            <p:ph type="title" hasCustomPrompt="1"/>
          </p:nvPr>
        </p:nvSpPr>
        <p:spPr>
          <a:xfrm>
            <a:off x="5978970" y="2395944"/>
            <a:ext cx="5144643" cy="1325563"/>
          </a:xfrm>
        </p:spPr>
        <p:txBody>
          <a:bodyPr>
            <a:no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TAPEZ ICI VOTRE TITRE </a:t>
            </a:r>
            <a:br>
              <a:rPr lang="fr-FR" dirty="0"/>
            </a:br>
            <a:r>
              <a:rPr lang="fr-FR" dirty="0"/>
              <a:t>DE PRÉSENTATION</a:t>
            </a:r>
          </a:p>
        </p:txBody>
      </p:sp>
      <p:sp>
        <p:nvSpPr>
          <p:cNvPr id="27" name="Forme libre 2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30800" cy="6858000"/>
          </a:xfrm>
          <a:custGeom>
            <a:avLst/>
            <a:gdLst>
              <a:gd name="connsiteX0" fmla="*/ 0 w 5130800"/>
              <a:gd name="connsiteY0" fmla="*/ 0 h 6858000"/>
              <a:gd name="connsiteX1" fmla="*/ 4235450 w 5130800"/>
              <a:gd name="connsiteY1" fmla="*/ 0 h 6858000"/>
              <a:gd name="connsiteX2" fmla="*/ 4235450 w 5130800"/>
              <a:gd name="connsiteY2" fmla="*/ 5638800 h 6858000"/>
              <a:gd name="connsiteX3" fmla="*/ 5130800 w 5130800"/>
              <a:gd name="connsiteY3" fmla="*/ 5638800 h 6858000"/>
              <a:gd name="connsiteX4" fmla="*/ 5130800 w 5130800"/>
              <a:gd name="connsiteY4" fmla="*/ 6858000 h 6858000"/>
              <a:gd name="connsiteX5" fmla="*/ 0 w 51308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30800" h="6858000">
                <a:moveTo>
                  <a:pt x="0" y="0"/>
                </a:moveTo>
                <a:lnTo>
                  <a:pt x="4235450" y="0"/>
                </a:lnTo>
                <a:lnTo>
                  <a:pt x="4235450" y="5638800"/>
                </a:lnTo>
                <a:lnTo>
                  <a:pt x="5130800" y="5638800"/>
                </a:lnTo>
                <a:lnTo>
                  <a:pt x="51308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pic>
        <p:nvPicPr>
          <p:cNvPr id="28" name="Image 27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5600" y="201062"/>
            <a:ext cx="1421702" cy="166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425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441064"/>
            <a:ext cx="570155" cy="128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25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2372213" y="2171700"/>
            <a:ext cx="3355487" cy="3556000"/>
          </a:xfrm>
        </p:spPr>
        <p:txBody>
          <a:bodyPr>
            <a:noAutofit/>
          </a:bodyPr>
          <a:lstStyle>
            <a:lvl1pPr marL="0" indent="0">
              <a:buNone/>
              <a:defRPr sz="2200" baseline="0"/>
            </a:lvl1pPr>
            <a:lvl2pPr marL="0" marR="0" indent="0" algn="l" defTabSz="914400" rtl="0" eaLnBrk="1" fontAlgn="auto" latinLnBrk="0" hangingPunct="1">
              <a:lnSpc>
                <a:spcPts val="19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/>
            </a:lvl2pPr>
            <a:lvl3pPr marL="540000" marR="0" indent="-228600" algn="l" defTabSz="914400" rtl="0" eaLnBrk="1" fontAlgn="auto" latinLnBrk="0" hangingPunct="1">
              <a:lnSpc>
                <a:spcPts val="22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800">
                <a:solidFill>
                  <a:srgbClr val="000000"/>
                </a:solidFill>
                <a:latin typeface="+mj-lt"/>
              </a:defRPr>
            </a:lvl3pPr>
            <a:lvl4pPr marL="540000" marR="0" indent="0" algn="l" defTabSz="914400" rtl="0" eaLnBrk="1" fontAlgn="auto" latinLnBrk="0" hangingPunct="1"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/>
            </a:lvl4pPr>
            <a:lvl5pPr marL="711450" marR="0" indent="-171450" algn="l" defTabSz="914400" rtl="0" eaLnBrk="1" fontAlgn="auto" latinLnBrk="0" hangingPunct="1"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1. titre de la partie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3A539-CEB8-AE4B-BB83-0A7D7F63FFAA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54247" y="4498446"/>
            <a:ext cx="432000" cy="910800"/>
          </a:xfrm>
          <a:prstGeom prst="rect">
            <a:avLst/>
          </a:prstGeom>
        </p:spPr>
      </p:pic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fr-FR" dirty="0"/>
              <a:t>Sommaire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half" idx="13" hasCustomPrompt="1"/>
          </p:nvPr>
        </p:nvSpPr>
        <p:spPr>
          <a:xfrm>
            <a:off x="6092524" y="2171700"/>
            <a:ext cx="3355487" cy="3556000"/>
          </a:xfrm>
        </p:spPr>
        <p:txBody>
          <a:bodyPr>
            <a:noAutofit/>
          </a:bodyPr>
          <a:lstStyle>
            <a:lvl1pPr marL="0" indent="0">
              <a:buNone/>
              <a:defRPr sz="2200" baseline="0"/>
            </a:lvl1pPr>
            <a:lvl2pPr marL="0" marR="0" indent="0" algn="l" defTabSz="914400" rtl="0" eaLnBrk="1" fontAlgn="auto" latinLnBrk="0" hangingPunct="1">
              <a:lnSpc>
                <a:spcPts val="19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/>
            </a:lvl2pPr>
            <a:lvl3pPr marL="540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800">
                <a:solidFill>
                  <a:srgbClr val="000000"/>
                </a:solidFill>
                <a:latin typeface="+mj-lt"/>
              </a:defRPr>
            </a:lvl3pPr>
            <a:lvl4pPr marL="540000" marR="0" indent="0" algn="l" defTabSz="914400" rtl="0" eaLnBrk="1" fontAlgn="auto" latinLnBrk="0" hangingPunct="1"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000"/>
            </a:lvl4pPr>
            <a:lvl5pPr marL="711450" marR="0" indent="-171450" algn="l" defTabSz="914400" rtl="0" eaLnBrk="1" fontAlgn="auto" latinLnBrk="0" hangingPunct="1"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2. titre de la partie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Sous-titre</a:t>
            </a:r>
          </a:p>
          <a:p>
            <a:pPr marL="540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13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intercalaire+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0291" y="289490"/>
            <a:ext cx="1959221" cy="3164400"/>
          </a:xfrm>
          <a:prstGeom prst="rect">
            <a:avLst/>
          </a:prstGeom>
        </p:spPr>
      </p:pic>
      <p:sp>
        <p:nvSpPr>
          <p:cNvPr id="18" name="Espace réservé pour une image  14"/>
          <p:cNvSpPr>
            <a:spLocks noGrp="1"/>
          </p:cNvSpPr>
          <p:nvPr>
            <p:ph type="pic" sz="quarter" idx="12"/>
          </p:nvPr>
        </p:nvSpPr>
        <p:spPr>
          <a:xfrm>
            <a:off x="5130402" y="863"/>
            <a:ext cx="7080088" cy="5683250"/>
          </a:xfrm>
          <a:custGeom>
            <a:avLst/>
            <a:gdLst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0 w 7099138"/>
              <a:gd name="connsiteY9" fmla="*/ 130386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59887 w 7099138"/>
              <a:gd name="connsiteY8" fmla="*/ 293801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87464 w 7099138"/>
              <a:gd name="connsiteY4" fmla="*/ 291950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87464 w 7099138"/>
              <a:gd name="connsiteY9" fmla="*/ 1136882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87761 w 7099138"/>
              <a:gd name="connsiteY9" fmla="*/ 858208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23854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429104 w 7099138"/>
              <a:gd name="connsiteY6" fmla="*/ 2158092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70313 w 7099138"/>
              <a:gd name="connsiteY5" fmla="*/ 2452789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24186 w 7099138"/>
              <a:gd name="connsiteY5" fmla="*/ 26834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75735 w 7080088"/>
              <a:gd name="connsiteY7" fmla="*/ 14101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2235 w 7080088"/>
              <a:gd name="connsiteY7" fmla="*/ 136574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858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080088" h="5683250">
                <a:moveTo>
                  <a:pt x="13512" y="0"/>
                </a:moveTo>
                <a:lnTo>
                  <a:pt x="7080088" y="0"/>
                </a:lnTo>
                <a:lnTo>
                  <a:pt x="7080088" y="5683250"/>
                </a:lnTo>
                <a:lnTo>
                  <a:pt x="0" y="5683250"/>
                </a:lnTo>
                <a:cubicBezTo>
                  <a:pt x="6368" y="5665174"/>
                  <a:pt x="19087" y="2707048"/>
                  <a:pt x="19105" y="2714372"/>
                </a:cubicBezTo>
                <a:cubicBezTo>
                  <a:pt x="108099" y="2632094"/>
                  <a:pt x="279642" y="2473615"/>
                  <a:pt x="273386" y="2473887"/>
                </a:cubicBezTo>
                <a:cubicBezTo>
                  <a:pt x="276185" y="2491207"/>
                  <a:pt x="278985" y="2083078"/>
                  <a:pt x="275434" y="2074998"/>
                </a:cubicBezTo>
                <a:cubicBezTo>
                  <a:pt x="283434" y="2065063"/>
                  <a:pt x="1123285" y="1324879"/>
                  <a:pt x="1118585" y="1346694"/>
                </a:cubicBezTo>
                <a:cubicBezTo>
                  <a:pt x="1122285" y="1341280"/>
                  <a:pt x="1119634" y="650066"/>
                  <a:pt x="1116984" y="301752"/>
                </a:cubicBezTo>
                <a:lnTo>
                  <a:pt x="7454" y="1284928"/>
                </a:lnTo>
                <a:cubicBezTo>
                  <a:pt x="7454" y="850308"/>
                  <a:pt x="13512" y="434620"/>
                  <a:pt x="1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32686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intercalaire+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8" name="Espace réservé pour une image  14"/>
          <p:cNvSpPr>
            <a:spLocks noGrp="1"/>
          </p:cNvSpPr>
          <p:nvPr>
            <p:ph type="pic" sz="quarter" idx="12"/>
          </p:nvPr>
        </p:nvSpPr>
        <p:spPr>
          <a:xfrm>
            <a:off x="5130402" y="863"/>
            <a:ext cx="7080088" cy="5683250"/>
          </a:xfrm>
          <a:custGeom>
            <a:avLst/>
            <a:gdLst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0 w 7099138"/>
              <a:gd name="connsiteY9" fmla="*/ 130386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59887 w 7099138"/>
              <a:gd name="connsiteY8" fmla="*/ 293801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87464 w 7099138"/>
              <a:gd name="connsiteY4" fmla="*/ 291950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87464 w 7099138"/>
              <a:gd name="connsiteY9" fmla="*/ 1136882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87761 w 7099138"/>
              <a:gd name="connsiteY9" fmla="*/ 858208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23854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429104 w 7099138"/>
              <a:gd name="connsiteY6" fmla="*/ 2158092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70313 w 7099138"/>
              <a:gd name="connsiteY5" fmla="*/ 2452789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24186 w 7099138"/>
              <a:gd name="connsiteY5" fmla="*/ 26834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75735 w 7080088"/>
              <a:gd name="connsiteY7" fmla="*/ 14101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2235 w 7080088"/>
              <a:gd name="connsiteY7" fmla="*/ 136574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858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080088" h="5683250">
                <a:moveTo>
                  <a:pt x="13512" y="0"/>
                </a:moveTo>
                <a:lnTo>
                  <a:pt x="7080088" y="0"/>
                </a:lnTo>
                <a:lnTo>
                  <a:pt x="7080088" y="5683250"/>
                </a:lnTo>
                <a:lnTo>
                  <a:pt x="0" y="5683250"/>
                </a:lnTo>
                <a:cubicBezTo>
                  <a:pt x="6368" y="5665174"/>
                  <a:pt x="19087" y="2707048"/>
                  <a:pt x="19105" y="2714372"/>
                </a:cubicBezTo>
                <a:cubicBezTo>
                  <a:pt x="108099" y="2632094"/>
                  <a:pt x="279642" y="2473615"/>
                  <a:pt x="273386" y="2473887"/>
                </a:cubicBezTo>
                <a:cubicBezTo>
                  <a:pt x="276185" y="2491207"/>
                  <a:pt x="278985" y="2083078"/>
                  <a:pt x="275434" y="2074998"/>
                </a:cubicBezTo>
                <a:cubicBezTo>
                  <a:pt x="283434" y="2065063"/>
                  <a:pt x="1123285" y="1324879"/>
                  <a:pt x="1118585" y="1346694"/>
                </a:cubicBezTo>
                <a:cubicBezTo>
                  <a:pt x="1122285" y="1341280"/>
                  <a:pt x="1119634" y="650066"/>
                  <a:pt x="1116984" y="301752"/>
                </a:cubicBezTo>
                <a:lnTo>
                  <a:pt x="7454" y="1284928"/>
                </a:lnTo>
                <a:cubicBezTo>
                  <a:pt x="7454" y="850308"/>
                  <a:pt x="13512" y="434620"/>
                  <a:pt x="1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3197" y="2921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23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intercalaire+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8" name="Espace réservé pour une image  14"/>
          <p:cNvSpPr>
            <a:spLocks noGrp="1"/>
          </p:cNvSpPr>
          <p:nvPr>
            <p:ph type="pic" sz="quarter" idx="12"/>
          </p:nvPr>
        </p:nvSpPr>
        <p:spPr>
          <a:xfrm>
            <a:off x="5130402" y="863"/>
            <a:ext cx="7080088" cy="5683250"/>
          </a:xfrm>
          <a:custGeom>
            <a:avLst/>
            <a:gdLst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0 w 7099138"/>
              <a:gd name="connsiteY9" fmla="*/ 130386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43985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59887 w 7099138"/>
              <a:gd name="connsiteY8" fmla="*/ 293801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0 w 7099138"/>
              <a:gd name="connsiteY4" fmla="*/ 273662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87464 w 7099138"/>
              <a:gd name="connsiteY4" fmla="*/ 2919504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0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0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15902 w 7099138"/>
              <a:gd name="connsiteY9" fmla="*/ 1287957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87464 w 7099138"/>
              <a:gd name="connsiteY9" fmla="*/ 1136882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87761 w 7099138"/>
              <a:gd name="connsiteY9" fmla="*/ 858208 h 5683250"/>
              <a:gd name="connsiteX10" fmla="*/ 23854 w 7099138"/>
              <a:gd name="connsiteY10" fmla="*/ 0 h 5683250"/>
              <a:gd name="connsiteX0" fmla="*/ 23854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23854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79715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429104 w 7099138"/>
              <a:gd name="connsiteY6" fmla="*/ 2158092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07184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70313 w 7099138"/>
              <a:gd name="connsiteY5" fmla="*/ 2452789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07184 w 7099138"/>
              <a:gd name="connsiteY6" fmla="*/ 20622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377034 w 7099138"/>
              <a:gd name="connsiteY6" fmla="*/ 219564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324186 w 7099138"/>
              <a:gd name="connsiteY5" fmla="*/ 26834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8786 w 7099138"/>
              <a:gd name="connsiteY5" fmla="*/ 246753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1805 w 7099138"/>
              <a:gd name="connsiteY4" fmla="*/ 272072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32562 w 7099138"/>
              <a:gd name="connsiteY0" fmla="*/ 0 h 5683250"/>
              <a:gd name="connsiteX1" fmla="*/ 7099138 w 7099138"/>
              <a:gd name="connsiteY1" fmla="*/ 0 h 5683250"/>
              <a:gd name="connsiteX2" fmla="*/ 7099138 w 7099138"/>
              <a:gd name="connsiteY2" fmla="*/ 5683250 h 5683250"/>
              <a:gd name="connsiteX3" fmla="*/ 0 w 7099138"/>
              <a:gd name="connsiteY3" fmla="*/ 5683250 h 5683250"/>
              <a:gd name="connsiteX4" fmla="*/ 38155 w 7099138"/>
              <a:gd name="connsiteY4" fmla="*/ 2714372 h 5683250"/>
              <a:gd name="connsiteX5" fmla="*/ 292436 w 7099138"/>
              <a:gd name="connsiteY5" fmla="*/ 2473887 h 5683250"/>
              <a:gd name="connsiteX6" fmla="*/ 294484 w 7099138"/>
              <a:gd name="connsiteY6" fmla="*/ 2074998 h 5683250"/>
              <a:gd name="connsiteX7" fmla="*/ 1143985 w 7099138"/>
              <a:gd name="connsiteY7" fmla="*/ 1346694 h 5683250"/>
              <a:gd name="connsiteX8" fmla="*/ 1136034 w 7099138"/>
              <a:gd name="connsiteY8" fmla="*/ 301752 h 5683250"/>
              <a:gd name="connsiteX9" fmla="*/ 26504 w 7099138"/>
              <a:gd name="connsiteY9" fmla="*/ 1284928 h 5683250"/>
              <a:gd name="connsiteX10" fmla="*/ 32562 w 709913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2493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75735 w 7080088"/>
              <a:gd name="connsiteY7" fmla="*/ 14101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2235 w 7080088"/>
              <a:gd name="connsiteY7" fmla="*/ 136574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  <a:gd name="connsiteX0" fmla="*/ 13512 w 7080088"/>
              <a:gd name="connsiteY0" fmla="*/ 0 h 5683250"/>
              <a:gd name="connsiteX1" fmla="*/ 7080088 w 7080088"/>
              <a:gd name="connsiteY1" fmla="*/ 0 h 5683250"/>
              <a:gd name="connsiteX2" fmla="*/ 7080088 w 7080088"/>
              <a:gd name="connsiteY2" fmla="*/ 5683250 h 5683250"/>
              <a:gd name="connsiteX3" fmla="*/ 0 w 7080088"/>
              <a:gd name="connsiteY3" fmla="*/ 5683250 h 5683250"/>
              <a:gd name="connsiteX4" fmla="*/ 19105 w 7080088"/>
              <a:gd name="connsiteY4" fmla="*/ 2714372 h 5683250"/>
              <a:gd name="connsiteX5" fmla="*/ 273386 w 7080088"/>
              <a:gd name="connsiteY5" fmla="*/ 2473887 h 5683250"/>
              <a:gd name="connsiteX6" fmla="*/ 275434 w 7080088"/>
              <a:gd name="connsiteY6" fmla="*/ 2074998 h 5683250"/>
              <a:gd name="connsiteX7" fmla="*/ 1118585 w 7080088"/>
              <a:gd name="connsiteY7" fmla="*/ 1346694 h 5683250"/>
              <a:gd name="connsiteX8" fmla="*/ 1116984 w 7080088"/>
              <a:gd name="connsiteY8" fmla="*/ 301752 h 5683250"/>
              <a:gd name="connsiteX9" fmla="*/ 7454 w 7080088"/>
              <a:gd name="connsiteY9" fmla="*/ 1284928 h 5683250"/>
              <a:gd name="connsiteX10" fmla="*/ 13512 w 7080088"/>
              <a:gd name="connsiteY10" fmla="*/ 0 h 568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080088" h="5683250">
                <a:moveTo>
                  <a:pt x="13512" y="0"/>
                </a:moveTo>
                <a:lnTo>
                  <a:pt x="7080088" y="0"/>
                </a:lnTo>
                <a:lnTo>
                  <a:pt x="7080088" y="5683250"/>
                </a:lnTo>
                <a:lnTo>
                  <a:pt x="0" y="5683250"/>
                </a:lnTo>
                <a:cubicBezTo>
                  <a:pt x="6368" y="5665174"/>
                  <a:pt x="19087" y="2707048"/>
                  <a:pt x="19105" y="2714372"/>
                </a:cubicBezTo>
                <a:cubicBezTo>
                  <a:pt x="108099" y="2632094"/>
                  <a:pt x="279642" y="2473615"/>
                  <a:pt x="273386" y="2473887"/>
                </a:cubicBezTo>
                <a:cubicBezTo>
                  <a:pt x="276185" y="2491207"/>
                  <a:pt x="278985" y="2083078"/>
                  <a:pt x="275434" y="2074998"/>
                </a:cubicBezTo>
                <a:cubicBezTo>
                  <a:pt x="283434" y="2065063"/>
                  <a:pt x="1123285" y="1324879"/>
                  <a:pt x="1118585" y="1346694"/>
                </a:cubicBezTo>
                <a:cubicBezTo>
                  <a:pt x="1122285" y="1341280"/>
                  <a:pt x="1119634" y="650066"/>
                  <a:pt x="1116984" y="301752"/>
                </a:cubicBezTo>
                <a:lnTo>
                  <a:pt x="7454" y="1284928"/>
                </a:lnTo>
                <a:cubicBezTo>
                  <a:pt x="7454" y="850308"/>
                  <a:pt x="13512" y="434620"/>
                  <a:pt x="1351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3189" y="294167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76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intercalair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143102" y="0"/>
            <a:ext cx="7048898" cy="5676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0291" y="289490"/>
            <a:ext cx="1959221" cy="3164400"/>
          </a:xfrm>
          <a:prstGeom prst="rect">
            <a:avLst/>
          </a:prstGeom>
        </p:spPr>
      </p:pic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7340600" y="952500"/>
            <a:ext cx="3352800" cy="4089400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  <a:lvl2pPr>
              <a:lnSpc>
                <a:spcPts val="2200"/>
              </a:lnSpc>
              <a:defRPr sz="1800"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81716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intercalair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143102" y="0"/>
            <a:ext cx="7048898" cy="567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7340600" y="952500"/>
            <a:ext cx="3352800" cy="4089400"/>
          </a:xfrm>
        </p:spPr>
        <p:txBody>
          <a:bodyPr/>
          <a:lstStyle>
            <a:lvl1pPr>
              <a:spcBef>
                <a:spcPts val="2200"/>
              </a:spcBef>
              <a:defRPr>
                <a:solidFill>
                  <a:schemeClr val="accent1"/>
                </a:solidFill>
              </a:defRPr>
            </a:lvl1pPr>
            <a:lvl2pPr>
              <a:lnSpc>
                <a:spcPts val="2200"/>
              </a:lnSpc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2601" y="292100"/>
            <a:ext cx="1959221" cy="31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27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intercalair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512" y="3167494"/>
            <a:ext cx="3321050" cy="2852737"/>
          </a:xfrm>
        </p:spPr>
        <p:txBody>
          <a:bodyPr anchor="t">
            <a:noAutofit/>
          </a:bodyPr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955512" y="1299219"/>
            <a:ext cx="1974850" cy="1643063"/>
          </a:xfrm>
        </p:spPr>
        <p:txBody>
          <a:bodyPr>
            <a:noAutofit/>
          </a:bodyPr>
          <a:lstStyle>
            <a:lvl1pPr>
              <a:defRPr sz="1200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5143102" y="0"/>
            <a:ext cx="7048898" cy="5676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7340600" y="952500"/>
            <a:ext cx="3352800" cy="4089400"/>
          </a:xfrm>
        </p:spPr>
        <p:txBody>
          <a:bodyPr>
            <a:noAutofit/>
          </a:bodyPr>
          <a:lstStyle>
            <a:lvl1pPr>
              <a:spcBef>
                <a:spcPts val="2200"/>
              </a:spcBef>
              <a:defRPr>
                <a:solidFill>
                  <a:schemeClr val="accent2"/>
                </a:solidFill>
              </a:defRPr>
            </a:lvl1pPr>
            <a:lvl2pPr>
              <a:lnSpc>
                <a:spcPts val="2200"/>
              </a:lnSpc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2601" y="292100"/>
            <a:ext cx="1959221" cy="3164400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317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67750" y="365125"/>
            <a:ext cx="10649549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r-FR" dirty="0"/>
              <a:t>Tapez ici votre titre de slide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67751" y="2246178"/>
            <a:ext cx="10649548" cy="34553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dirty="0"/>
              <a:t>Votre sous titre ici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140313" y="6356350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7751" y="6356350"/>
            <a:ext cx="28649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EC3A539-CEB8-AE4B-BB83-0A7D7F63FFA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6175" y="6020007"/>
            <a:ext cx="1489806" cy="6480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9771"/>
            <a:ext cx="432000" cy="97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5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73" r:id="rId3"/>
    <p:sldLayoutId id="2147483651" r:id="rId4"/>
    <p:sldLayoutId id="2147483660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50" r:id="rId17"/>
    <p:sldLayoutId id="2147483657" r:id="rId18"/>
    <p:sldLayoutId id="2147483654" r:id="rId19"/>
    <p:sldLayoutId id="2147483655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400" b="1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2200"/>
        </a:lnSpc>
        <a:spcBef>
          <a:spcPts val="500"/>
        </a:spcBef>
        <a:buFont typeface="Arial"/>
        <a:buNone/>
        <a:defRPr sz="1600" kern="1200">
          <a:solidFill>
            <a:srgbClr val="000000"/>
          </a:solidFill>
          <a:latin typeface="+mj-lt"/>
          <a:ea typeface="+mn-ea"/>
          <a:cs typeface="+mn-cs"/>
        </a:defRPr>
      </a:lvl2pPr>
      <a:lvl3pPr marL="540000" indent="-228600" algn="l" defTabSz="914400" rtl="0" eaLnBrk="1" latinLnBrk="0" hangingPunct="1">
        <a:lnSpc>
          <a:spcPts val="2200"/>
        </a:lnSpc>
        <a:spcBef>
          <a:spcPts val="500"/>
        </a:spcBef>
        <a:buFont typeface="Arial"/>
        <a:buChar char="•"/>
        <a:defRPr sz="1600" kern="1200">
          <a:solidFill>
            <a:srgbClr val="000000"/>
          </a:solidFill>
          <a:latin typeface="+mj-lt"/>
          <a:ea typeface="+mn-ea"/>
          <a:cs typeface="+mn-cs"/>
        </a:defRPr>
      </a:lvl3pPr>
      <a:lvl4pPr marL="540000" indent="0" algn="l" defTabSz="914400" rtl="0" eaLnBrk="1" latinLnBrk="0" hangingPunct="1">
        <a:lnSpc>
          <a:spcPts val="1800"/>
        </a:lnSpc>
        <a:spcBef>
          <a:spcPts val="500"/>
        </a:spcBef>
        <a:buFont typeface="Arial"/>
        <a:buNone/>
        <a:defRPr sz="1400" kern="1200">
          <a:solidFill>
            <a:srgbClr val="000000"/>
          </a:solidFill>
          <a:latin typeface="+mj-lt"/>
          <a:ea typeface="+mn-ea"/>
          <a:cs typeface="+mn-cs"/>
        </a:defRPr>
      </a:lvl4pPr>
      <a:lvl5pPr marL="711450" indent="-171450" algn="l" defTabSz="914400" rtl="0" eaLnBrk="1" latinLnBrk="0" hangingPunct="1">
        <a:lnSpc>
          <a:spcPts val="1800"/>
        </a:lnSpc>
        <a:spcBef>
          <a:spcPts val="500"/>
        </a:spcBef>
        <a:buFont typeface="Arial" charset="0"/>
        <a:buChar char="•"/>
        <a:defRPr sz="1400" kern="1200">
          <a:solidFill>
            <a:srgbClr val="000000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730055" y="71635"/>
            <a:ext cx="10125827" cy="586982"/>
          </a:xfrm>
        </p:spPr>
        <p:txBody>
          <a:bodyPr/>
          <a:lstStyle/>
          <a:p>
            <a:r>
              <a:rPr lang="fr-FR" sz="3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(Nom de votre Asso) </a:t>
            </a:r>
            <a:r>
              <a:rPr lang="fr-FR" sz="3200" dirty="0"/>
              <a:t>Projet : </a:t>
            </a:r>
            <a:r>
              <a:rPr lang="fr-FR" sz="3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TITRE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A25A7AF4-5A66-D827-2C12-276968A41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5905" y="558236"/>
            <a:ext cx="11180189" cy="5870111"/>
          </a:xfrm>
        </p:spPr>
        <p:txBody>
          <a:bodyPr/>
          <a:lstStyle/>
          <a:p>
            <a:pPr lvl="0"/>
            <a:r>
              <a:rPr lang="fr-FR" sz="1800" dirty="0">
                <a:solidFill>
                  <a:schemeClr val="tx1"/>
                </a:solidFill>
                <a:ea typeface="+mj-ea"/>
                <a:cs typeface="+mj-cs"/>
              </a:rPr>
              <a:t>Association créée le :</a:t>
            </a:r>
          </a:p>
          <a:p>
            <a:pPr marL="0" lvl="1"/>
            <a:r>
              <a:rPr lang="fr-FR" sz="18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Président(e) :</a:t>
            </a:r>
          </a:p>
          <a:p>
            <a:pPr marL="0" lvl="1"/>
            <a:r>
              <a:rPr lang="fr-FR" sz="18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Objectifs du projet : </a:t>
            </a:r>
            <a:r>
              <a:rPr lang="fr-FR" sz="11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A quoi va servir ce projet, ses buts ? </a:t>
            </a:r>
            <a:r>
              <a:rPr lang="fr-FR" sz="11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j-ea"/>
                <a:cs typeface="+mj-cs"/>
              </a:rPr>
              <a:t>(ex : aide à la réparation de vélos, équipement du foyer, etc…)</a:t>
            </a:r>
          </a:p>
          <a:p>
            <a:pPr marL="0" lvl="1"/>
            <a:endParaRPr lang="fr-FR" sz="1100" b="1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  <a:p>
            <a:pPr marL="0" lvl="1">
              <a:lnSpc>
                <a:spcPct val="100000"/>
              </a:lnSpc>
              <a:spcBef>
                <a:spcPts val="0"/>
              </a:spcBef>
            </a:pPr>
            <a:r>
              <a:rPr lang="fr-FR" sz="18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Actions développées : </a:t>
            </a:r>
          </a:p>
          <a:p>
            <a:pPr marL="711450" lvl="2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1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Résumé des actions pour lesquelles la subvention est demandée :</a:t>
            </a:r>
          </a:p>
          <a:p>
            <a:pPr marL="711450" lvl="2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fr-FR" sz="1100" b="1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  <a:p>
            <a:pPr marL="0" lvl="1"/>
            <a:r>
              <a:rPr lang="fr-FR" sz="18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Eléments-clé :</a:t>
            </a:r>
          </a:p>
          <a:p>
            <a:pPr marL="914400" lvl="3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1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Nombre de bénévoles étudiants : </a:t>
            </a:r>
          </a:p>
          <a:p>
            <a:pPr marL="914400" lvl="3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1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Nombre d’utilisateurs ? </a:t>
            </a:r>
            <a:r>
              <a:rPr lang="fr-FR" sz="11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j-ea"/>
                <a:cs typeface="+mj-cs"/>
              </a:rPr>
              <a:t>(éviter de mettre : tous les étudiants de l’école…)</a:t>
            </a:r>
          </a:p>
          <a:p>
            <a:pPr marL="914400" lvl="3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1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Evènement : nombre de participants prévus…</a:t>
            </a:r>
          </a:p>
          <a:p>
            <a:pPr marL="571500" lvl="3">
              <a:lnSpc>
                <a:spcPct val="100000"/>
              </a:lnSpc>
              <a:spcBef>
                <a:spcPts val="0"/>
              </a:spcBef>
            </a:pPr>
            <a:endParaRPr lang="fr-FR" sz="1100" b="1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  <a:p>
            <a:pPr lvl="1"/>
            <a:r>
              <a:rPr lang="fr-FR" sz="18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Retombées pour l’Etablissement : </a:t>
            </a:r>
          </a:p>
          <a:p>
            <a:pPr marL="914400" lvl="3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1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En quoi cette action retentira sur l’école </a:t>
            </a:r>
            <a:r>
              <a:rPr lang="fr-FR" sz="11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j-ea"/>
                <a:cs typeface="+mj-cs"/>
              </a:rPr>
              <a:t>(image extérieure, implication interne de la communauté étudiante,  du personnel)</a:t>
            </a:r>
          </a:p>
          <a:p>
            <a:pPr marL="914400" lvl="3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1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Participation / promotion lors d’événements école </a:t>
            </a:r>
            <a:r>
              <a:rPr lang="fr-FR" sz="11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j-ea"/>
                <a:cs typeface="+mj-cs"/>
              </a:rPr>
              <a:t>(ex : JPO, évènements internes, etc…)</a:t>
            </a:r>
          </a:p>
          <a:p>
            <a:pPr marL="571500" lvl="3">
              <a:lnSpc>
                <a:spcPct val="100000"/>
              </a:lnSpc>
              <a:spcBef>
                <a:spcPts val="0"/>
              </a:spcBef>
            </a:pPr>
            <a:endParaRPr lang="fr-FR" sz="1100" b="1" dirty="0">
              <a:solidFill>
                <a:schemeClr val="tx2">
                  <a:lumMod val="40000"/>
                  <a:lumOff val="60000"/>
                </a:schemeClr>
              </a:solidFill>
              <a:latin typeface="+mn-lt"/>
              <a:ea typeface="+mj-ea"/>
              <a:cs typeface="+mj-cs"/>
            </a:endParaRPr>
          </a:p>
          <a:p>
            <a:pPr lvl="1"/>
            <a:r>
              <a:rPr lang="fr-FR" sz="18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Eléments de communication : </a:t>
            </a:r>
          </a:p>
          <a:p>
            <a:pPr marL="742950" lvl="2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1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Comment faites-vous connaître votre action ?</a:t>
            </a:r>
            <a:r>
              <a:rPr lang="fr-FR" sz="11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j-ea"/>
                <a:cs typeface="+mj-cs"/>
              </a:rPr>
              <a:t>(à l’interne, à l’extérieur de l’école) </a:t>
            </a:r>
            <a:endParaRPr lang="fr-FR" sz="1100" b="1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  <a:p>
            <a:pPr marL="742950" lvl="2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1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Moyens de diffusion, supports…</a:t>
            </a: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1100" b="1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  <a:p>
            <a:pPr lvl="1"/>
            <a:r>
              <a:rPr lang="fr-FR" sz="18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Coût Total :</a:t>
            </a:r>
          </a:p>
          <a:p>
            <a:pPr lvl="1"/>
            <a:r>
              <a:rPr lang="fr-FR" sz="1800" b="1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Subvention sollicitée :</a:t>
            </a:r>
          </a:p>
          <a:p>
            <a:pPr lvl="1"/>
            <a:r>
              <a:rPr lang="fr-FR" sz="18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Subvention Année n-1 :</a:t>
            </a:r>
          </a:p>
          <a:p>
            <a:pPr lvl="1"/>
            <a:r>
              <a:rPr lang="fr-FR" sz="18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Proposition UTTOP :</a:t>
            </a:r>
          </a:p>
        </p:txBody>
      </p:sp>
      <p:pic>
        <p:nvPicPr>
          <p:cNvPr id="12" name="Image 11" descr="Une image contenant Police, logo, Graphique, texte&#10;&#10;Description générée automatiquement">
            <a:extLst>
              <a:ext uri="{FF2B5EF4-FFF2-40B4-BE49-F238E27FC236}">
                <a16:creationId xmlns:a16="http://schemas.microsoft.com/office/drawing/2014/main" id="{A86BC24D-1E93-79FB-C2AC-3048DDE46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8992" y="0"/>
            <a:ext cx="1244846" cy="89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420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UTTOP">
      <a:dk1>
        <a:srgbClr val="035077"/>
      </a:dk1>
      <a:lt1>
        <a:srgbClr val="FFFFFF"/>
      </a:lt1>
      <a:dk2>
        <a:srgbClr val="586CDC"/>
      </a:dk2>
      <a:lt2>
        <a:srgbClr val="119A7E"/>
      </a:lt2>
      <a:accent1>
        <a:srgbClr val="47D995"/>
      </a:accent1>
      <a:accent2>
        <a:srgbClr val="F5D736"/>
      </a:accent2>
      <a:accent3>
        <a:srgbClr val="FE99D4"/>
      </a:accent3>
      <a:accent4>
        <a:srgbClr val="4453AB"/>
      </a:accent4>
      <a:accent5>
        <a:srgbClr val="0F6554"/>
      </a:accent5>
      <a:accent6>
        <a:srgbClr val="37A774"/>
      </a:accent6>
      <a:hlink>
        <a:srgbClr val="C2AA2A"/>
      </a:hlink>
      <a:folHlink>
        <a:srgbClr val="CC7AAC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87E903D68A564EAB1B46118AA0192F" ma:contentTypeVersion="0" ma:contentTypeDescription="Crée un document." ma:contentTypeScope="" ma:versionID="58311966872ed3682aa5a4d7d8d7480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dc2724ea5eeb8e9e423cfa8c225edd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8FF535-5E15-4A71-AFAE-55705D134C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956FA91-5DBB-4F1F-A148-4577798B1F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BC4211-127E-462B-9B13-608521C8FDE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167</Words>
  <Application>Microsoft Office PowerPoint</Application>
  <PresentationFormat>Grand écran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(Nom de votre Asso) Projet : TITRE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Nadège Borrego</cp:lastModifiedBy>
  <cp:revision>113</cp:revision>
  <dcterms:created xsi:type="dcterms:W3CDTF">2023-10-03T14:42:05Z</dcterms:created>
  <dcterms:modified xsi:type="dcterms:W3CDTF">2024-09-05T10:15:57Z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0x0101005187E903D68A564EAB1B46118AA0192F</vt:lpwstr>
  </property>
</Properties>
</file>